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91" r:id="rId3"/>
    <p:sldId id="257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02" r:id="rId12"/>
    <p:sldId id="303" r:id="rId13"/>
    <p:sldId id="305" r:id="rId14"/>
    <p:sldId id="310" r:id="rId15"/>
    <p:sldId id="306" r:id="rId16"/>
    <p:sldId id="311" r:id="rId17"/>
    <p:sldId id="314" r:id="rId18"/>
    <p:sldId id="307" r:id="rId19"/>
    <p:sldId id="309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 Extra Condensed" panose="020F0502020204030204" pitchFamily="34" charset="0"/>
      <p:regular r:id="rId26"/>
      <p:bold r:id="rId27"/>
      <p:italic r:id="rId28"/>
      <p:boldItalic r:id="rId29"/>
    </p:embeddedFont>
    <p:embeddedFont>
      <p:font typeface="Fira Sans Extra Condensed SemiBold" panose="020B06030500000200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EAB8"/>
    <a:srgbClr val="00CE84"/>
    <a:srgbClr val="456BD3"/>
    <a:srgbClr val="2676EA"/>
    <a:srgbClr val="6C15D5"/>
    <a:srgbClr val="8027EA"/>
    <a:srgbClr val="78A9FF"/>
    <a:srgbClr val="08BEBB"/>
    <a:srgbClr val="0F62FE"/>
    <a:srgbClr val="247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C242CA-DF07-4F57-A298-17FA17DA44DB}">
  <a:tblStyle styleId="{F1C242CA-DF07-4F57-A298-17FA17DA44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2"/>
    <p:restoredTop sz="94710"/>
  </p:normalViewPr>
  <p:slideViewPr>
    <p:cSldViewPr snapToGrid="0">
      <p:cViewPr varScale="1">
        <p:scale>
          <a:sx n="195" d="100"/>
          <a:sy n="195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67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01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126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2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597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215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898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640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01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60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25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737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19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80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131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77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173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105450" y="3794293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300"/>
              </a:spcAft>
            </a:pPr>
            <a:r>
              <a:rPr lang="es-ES" dirty="0">
                <a:latin typeface="Fira Sans Extra Condensed SemiBold" panose="020B0604020202020204" charset="0"/>
              </a:rPr>
              <a:t>Sergio Sánchez García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SemiBold" panose="020B0604020202020204" charset="0"/>
              </a:rPr>
              <a:t>Pablo Santos Blázquez</a:t>
            </a:r>
          </a:p>
        </p:txBody>
      </p:sp>
      <p:sp>
        <p:nvSpPr>
          <p:cNvPr id="2" name="Google Shape;46;p15">
            <a:extLst>
              <a:ext uri="{FF2B5EF4-FFF2-40B4-BE49-F238E27FC236}">
                <a16:creationId xmlns:a16="http://schemas.microsoft.com/office/drawing/2014/main" id="{F80C98BC-B3B9-8CF6-0DA8-2FEC9404CC67}"/>
              </a:ext>
            </a:extLst>
          </p:cNvPr>
          <p:cNvSpPr txBox="1">
            <a:spLocks/>
          </p:cNvSpPr>
          <p:nvPr/>
        </p:nvSpPr>
        <p:spPr>
          <a:xfrm>
            <a:off x="5140950" y="2983020"/>
            <a:ext cx="3545700" cy="49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-ES" sz="2000" b="1" dirty="0"/>
              <a:t>Live </a:t>
            </a:r>
            <a:r>
              <a:rPr lang="es-ES" sz="2000" b="1" dirty="0" err="1"/>
              <a:t>slideshow</a:t>
            </a:r>
            <a:r>
              <a:rPr lang="es-ES" sz="2000" b="1" dirty="0"/>
              <a:t> </a:t>
            </a:r>
            <a:r>
              <a:rPr lang="es-ES" sz="2000" b="1" dirty="0" err="1"/>
              <a:t>project</a:t>
            </a:r>
            <a:endParaRPr lang="es-ES" sz="2000" b="1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B211A2C-4AF3-3DE1-5A0A-131011745020}"/>
              </a:ext>
            </a:extLst>
          </p:cNvPr>
          <p:cNvCxnSpPr>
            <a:cxnSpLocks/>
          </p:cNvCxnSpPr>
          <p:nvPr/>
        </p:nvCxnSpPr>
        <p:spPr>
          <a:xfrm flipH="1">
            <a:off x="6988856" y="2853385"/>
            <a:ext cx="118328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Universität Würzburg GmbH">
            <a:extLst>
              <a:ext uri="{FF2B5EF4-FFF2-40B4-BE49-F238E27FC236}">
                <a16:creationId xmlns:a16="http://schemas.microsoft.com/office/drawing/2014/main" id="{59EA8E9B-32AF-BEA0-B797-8D3CDA169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90"/>
          <a:stretch/>
        </p:blipFill>
        <p:spPr bwMode="auto">
          <a:xfrm>
            <a:off x="302644" y="221899"/>
            <a:ext cx="623475" cy="6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6C15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239;p16">
            <a:extLst>
              <a:ext uri="{FF2B5EF4-FFF2-40B4-BE49-F238E27FC236}">
                <a16:creationId xmlns:a16="http://schemas.microsoft.com/office/drawing/2014/main" id="{0004D927-294F-0E5F-6563-23EB9D444F35}"/>
              </a:ext>
            </a:extLst>
          </p:cNvPr>
          <p:cNvSpPr txBox="1"/>
          <p:nvPr/>
        </p:nvSpPr>
        <p:spPr>
          <a:xfrm>
            <a:off x="1420523" y="637999"/>
            <a:ext cx="630295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r>
              <a:rPr lang="e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atch size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95" name="Imagen 494">
            <a:extLst>
              <a:ext uri="{FF2B5EF4-FFF2-40B4-BE49-F238E27FC236}">
                <a16:creationId xmlns:a16="http://schemas.microsoft.com/office/drawing/2014/main" id="{524CB64F-064F-81C8-F6A0-A59311849C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039" y="1440276"/>
            <a:ext cx="3742766" cy="2952309"/>
          </a:xfrm>
          <a:prstGeom prst="rect">
            <a:avLst/>
          </a:prstGeom>
        </p:spPr>
      </p:pic>
      <p:pic>
        <p:nvPicPr>
          <p:cNvPr id="496" name="Imagen 495">
            <a:extLst>
              <a:ext uri="{FF2B5EF4-FFF2-40B4-BE49-F238E27FC236}">
                <a16:creationId xmlns:a16="http://schemas.microsoft.com/office/drawing/2014/main" id="{50CDA2F2-1072-E017-5EF7-E90C99DC4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1817" y="1452623"/>
            <a:ext cx="3741524" cy="2949866"/>
          </a:xfrm>
          <a:prstGeom prst="rect">
            <a:avLst/>
          </a:prstGeom>
        </p:spPr>
      </p:pic>
      <p:sp>
        <p:nvSpPr>
          <p:cNvPr id="498" name="CuadroTexto 497">
            <a:extLst>
              <a:ext uri="{FF2B5EF4-FFF2-40B4-BE49-F238E27FC236}">
                <a16:creationId xmlns:a16="http://schemas.microsoft.com/office/drawing/2014/main" id="{6D6AF798-5F06-68DD-DFE5-9CDC1D35F3C3}"/>
              </a:ext>
            </a:extLst>
          </p:cNvPr>
          <p:cNvSpPr txBox="1"/>
          <p:nvPr/>
        </p:nvSpPr>
        <p:spPr>
          <a:xfrm>
            <a:off x="2383790" y="4448580"/>
            <a:ext cx="4546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256</a:t>
            </a:r>
          </a:p>
        </p:txBody>
      </p:sp>
      <p:sp>
        <p:nvSpPr>
          <p:cNvPr id="499" name="CuadroTexto 498">
            <a:extLst>
              <a:ext uri="{FF2B5EF4-FFF2-40B4-BE49-F238E27FC236}">
                <a16:creationId xmlns:a16="http://schemas.microsoft.com/office/drawing/2014/main" id="{7391231F-C7F2-3B68-E534-1743609DD04F}"/>
              </a:ext>
            </a:extLst>
          </p:cNvPr>
          <p:cNvSpPr txBox="1"/>
          <p:nvPr/>
        </p:nvSpPr>
        <p:spPr>
          <a:xfrm>
            <a:off x="6584949" y="4437377"/>
            <a:ext cx="4546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65004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6C15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239;p16">
            <a:extLst>
              <a:ext uri="{FF2B5EF4-FFF2-40B4-BE49-F238E27FC236}">
                <a16:creationId xmlns:a16="http://schemas.microsoft.com/office/drawing/2014/main" id="{0004D927-294F-0E5F-6563-23EB9D444F35}"/>
              </a:ext>
            </a:extLst>
          </p:cNvPr>
          <p:cNvSpPr txBox="1"/>
          <p:nvPr/>
        </p:nvSpPr>
        <p:spPr>
          <a:xfrm>
            <a:off x="1420851" y="671715"/>
            <a:ext cx="630295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Learning</a:t>
            </a:r>
            <a:r>
              <a:rPr lang="es-E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rate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8" name="CuadroTexto 497">
            <a:extLst>
              <a:ext uri="{FF2B5EF4-FFF2-40B4-BE49-F238E27FC236}">
                <a16:creationId xmlns:a16="http://schemas.microsoft.com/office/drawing/2014/main" id="{6D6AF798-5F06-68DD-DFE5-9CDC1D35F3C3}"/>
              </a:ext>
            </a:extLst>
          </p:cNvPr>
          <p:cNvSpPr txBox="1"/>
          <p:nvPr/>
        </p:nvSpPr>
        <p:spPr>
          <a:xfrm>
            <a:off x="1325533" y="3992993"/>
            <a:ext cx="887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0.001</a:t>
            </a:r>
          </a:p>
        </p:txBody>
      </p:sp>
      <p:sp>
        <p:nvSpPr>
          <p:cNvPr id="499" name="CuadroTexto 498">
            <a:extLst>
              <a:ext uri="{FF2B5EF4-FFF2-40B4-BE49-F238E27FC236}">
                <a16:creationId xmlns:a16="http://schemas.microsoft.com/office/drawing/2014/main" id="{7391231F-C7F2-3B68-E534-1743609DD04F}"/>
              </a:ext>
            </a:extLst>
          </p:cNvPr>
          <p:cNvSpPr txBox="1"/>
          <p:nvPr/>
        </p:nvSpPr>
        <p:spPr>
          <a:xfrm>
            <a:off x="7496788" y="3977727"/>
            <a:ext cx="4546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0.1</a:t>
            </a:r>
          </a:p>
        </p:txBody>
      </p:sp>
      <p:pic>
        <p:nvPicPr>
          <p:cNvPr id="1032" name="Picture 8" descr="optimizer in deep learning example">
            <a:extLst>
              <a:ext uri="{FF2B5EF4-FFF2-40B4-BE49-F238E27FC236}">
                <a16:creationId xmlns:a16="http://schemas.microsoft.com/office/drawing/2014/main" id="{52A66AAD-BCA3-8BBF-CC30-626665AEA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" t="12621" r="7437" b="46667"/>
          <a:stretch/>
        </p:blipFill>
        <p:spPr bwMode="auto">
          <a:xfrm>
            <a:off x="49702" y="1490134"/>
            <a:ext cx="9094298" cy="251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497">
            <a:extLst>
              <a:ext uri="{FF2B5EF4-FFF2-40B4-BE49-F238E27FC236}">
                <a16:creationId xmlns:a16="http://schemas.microsoft.com/office/drawing/2014/main" id="{CD30D6FE-B55B-2A6A-8016-794FB3ABD7BF}"/>
              </a:ext>
            </a:extLst>
          </p:cNvPr>
          <p:cNvSpPr txBox="1"/>
          <p:nvPr/>
        </p:nvSpPr>
        <p:spPr>
          <a:xfrm>
            <a:off x="4458656" y="3992993"/>
            <a:ext cx="6850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0.01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13B55F4-D63F-B5EF-61DF-357222B5C697}"/>
              </a:ext>
            </a:extLst>
          </p:cNvPr>
          <p:cNvGrpSpPr/>
          <p:nvPr/>
        </p:nvGrpSpPr>
        <p:grpSpPr>
          <a:xfrm>
            <a:off x="7800321" y="321469"/>
            <a:ext cx="874648" cy="876082"/>
            <a:chOff x="7697549" y="218528"/>
            <a:chExt cx="1080191" cy="1081964"/>
          </a:xfrm>
        </p:grpSpPr>
        <p:sp>
          <p:nvSpPr>
            <p:cNvPr id="4" name="Google Shape;2206;p43">
              <a:extLst>
                <a:ext uri="{FF2B5EF4-FFF2-40B4-BE49-F238E27FC236}">
                  <a16:creationId xmlns:a16="http://schemas.microsoft.com/office/drawing/2014/main" id="{1C280DB5-9536-D44A-E669-E871EC0E26DF}"/>
                </a:ext>
              </a:extLst>
            </p:cNvPr>
            <p:cNvSpPr/>
            <p:nvPr/>
          </p:nvSpPr>
          <p:spPr>
            <a:xfrm>
              <a:off x="7697549" y="218528"/>
              <a:ext cx="1080191" cy="10819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2208;p43">
              <a:extLst>
                <a:ext uri="{FF2B5EF4-FFF2-40B4-BE49-F238E27FC236}">
                  <a16:creationId xmlns:a16="http://schemas.microsoft.com/office/drawing/2014/main" id="{9B8A921F-7EB3-DD04-E1B1-62BE28C62851}"/>
                </a:ext>
              </a:extLst>
            </p:cNvPr>
            <p:cNvGrpSpPr/>
            <p:nvPr/>
          </p:nvGrpSpPr>
          <p:grpSpPr>
            <a:xfrm>
              <a:off x="7813217" y="312488"/>
              <a:ext cx="848853" cy="895822"/>
              <a:chOff x="5142325" y="1951175"/>
              <a:chExt cx="1293925" cy="1315400"/>
            </a:xfrm>
          </p:grpSpPr>
          <p:sp>
            <p:nvSpPr>
              <p:cNvPr id="7" name="Google Shape;2209;p43">
                <a:extLst>
                  <a:ext uri="{FF2B5EF4-FFF2-40B4-BE49-F238E27FC236}">
                    <a16:creationId xmlns:a16="http://schemas.microsoft.com/office/drawing/2014/main" id="{9A88117C-FD65-B5B0-0B88-8004D6D7F85A}"/>
                  </a:ext>
                </a:extLst>
              </p:cNvPr>
              <p:cNvSpPr/>
              <p:nvPr/>
            </p:nvSpPr>
            <p:spPr>
              <a:xfrm>
                <a:off x="5933850" y="2137850"/>
                <a:ext cx="168775" cy="239200"/>
              </a:xfrm>
              <a:custGeom>
                <a:avLst/>
                <a:gdLst/>
                <a:ahLst/>
                <a:cxnLst/>
                <a:rect l="l" t="t" r="r" b="b"/>
                <a:pathLst>
                  <a:path w="6751" h="9568" extrusionOk="0">
                    <a:moveTo>
                      <a:pt x="5995" y="0"/>
                    </a:moveTo>
                    <a:lnTo>
                      <a:pt x="5854" y="13"/>
                    </a:lnTo>
                    <a:lnTo>
                      <a:pt x="5713" y="64"/>
                    </a:lnTo>
                    <a:lnTo>
                      <a:pt x="423" y="2498"/>
                    </a:lnTo>
                    <a:lnTo>
                      <a:pt x="333" y="2549"/>
                    </a:lnTo>
                    <a:lnTo>
                      <a:pt x="257" y="2613"/>
                    </a:lnTo>
                    <a:lnTo>
                      <a:pt x="180" y="2677"/>
                    </a:lnTo>
                    <a:lnTo>
                      <a:pt x="116" y="2767"/>
                    </a:lnTo>
                    <a:lnTo>
                      <a:pt x="77" y="2856"/>
                    </a:lnTo>
                    <a:lnTo>
                      <a:pt x="39" y="2946"/>
                    </a:lnTo>
                    <a:lnTo>
                      <a:pt x="13" y="3049"/>
                    </a:lnTo>
                    <a:lnTo>
                      <a:pt x="0" y="3151"/>
                    </a:lnTo>
                    <a:lnTo>
                      <a:pt x="0" y="8851"/>
                    </a:lnTo>
                    <a:lnTo>
                      <a:pt x="26" y="8991"/>
                    </a:lnTo>
                    <a:lnTo>
                      <a:pt x="65" y="9132"/>
                    </a:lnTo>
                    <a:lnTo>
                      <a:pt x="129" y="9248"/>
                    </a:lnTo>
                    <a:lnTo>
                      <a:pt x="218" y="9363"/>
                    </a:lnTo>
                    <a:lnTo>
                      <a:pt x="321" y="9452"/>
                    </a:lnTo>
                    <a:lnTo>
                      <a:pt x="449" y="9517"/>
                    </a:lnTo>
                    <a:lnTo>
                      <a:pt x="590" y="9555"/>
                    </a:lnTo>
                    <a:lnTo>
                      <a:pt x="731" y="9568"/>
                    </a:lnTo>
                    <a:lnTo>
                      <a:pt x="884" y="9555"/>
                    </a:lnTo>
                    <a:lnTo>
                      <a:pt x="1012" y="9517"/>
                    </a:lnTo>
                    <a:lnTo>
                      <a:pt x="1140" y="9452"/>
                    </a:lnTo>
                    <a:lnTo>
                      <a:pt x="1243" y="9363"/>
                    </a:lnTo>
                    <a:lnTo>
                      <a:pt x="1333" y="9248"/>
                    </a:lnTo>
                    <a:lnTo>
                      <a:pt x="1409" y="9132"/>
                    </a:lnTo>
                    <a:lnTo>
                      <a:pt x="1448" y="8991"/>
                    </a:lnTo>
                    <a:lnTo>
                      <a:pt x="1461" y="8851"/>
                    </a:lnTo>
                    <a:lnTo>
                      <a:pt x="1461" y="3625"/>
                    </a:lnTo>
                    <a:lnTo>
                      <a:pt x="6328" y="1384"/>
                    </a:lnTo>
                    <a:lnTo>
                      <a:pt x="6456" y="1307"/>
                    </a:lnTo>
                    <a:lnTo>
                      <a:pt x="6558" y="1217"/>
                    </a:lnTo>
                    <a:lnTo>
                      <a:pt x="6648" y="1102"/>
                    </a:lnTo>
                    <a:lnTo>
                      <a:pt x="6712" y="974"/>
                    </a:lnTo>
                    <a:lnTo>
                      <a:pt x="6737" y="846"/>
                    </a:lnTo>
                    <a:lnTo>
                      <a:pt x="6750" y="705"/>
                    </a:lnTo>
                    <a:lnTo>
                      <a:pt x="6737" y="564"/>
                    </a:lnTo>
                    <a:lnTo>
                      <a:pt x="6686" y="423"/>
                    </a:lnTo>
                    <a:lnTo>
                      <a:pt x="6609" y="295"/>
                    </a:lnTo>
                    <a:lnTo>
                      <a:pt x="6520" y="180"/>
                    </a:lnTo>
                    <a:lnTo>
                      <a:pt x="6404" y="103"/>
                    </a:lnTo>
                    <a:lnTo>
                      <a:pt x="6276" y="39"/>
                    </a:lnTo>
                    <a:lnTo>
                      <a:pt x="61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210;p43">
                <a:extLst>
                  <a:ext uri="{FF2B5EF4-FFF2-40B4-BE49-F238E27FC236}">
                    <a16:creationId xmlns:a16="http://schemas.microsoft.com/office/drawing/2014/main" id="{F3BB9B2F-E0C8-AB63-7CA6-D87F41DA9620}"/>
                  </a:ext>
                </a:extLst>
              </p:cNvPr>
              <p:cNvSpPr/>
              <p:nvPr/>
            </p:nvSpPr>
            <p:spPr>
              <a:xfrm>
                <a:off x="5831700" y="1979025"/>
                <a:ext cx="90325" cy="3996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985" extrusionOk="0">
                    <a:moveTo>
                      <a:pt x="2883" y="1"/>
                    </a:moveTo>
                    <a:lnTo>
                      <a:pt x="2742" y="13"/>
                    </a:lnTo>
                    <a:lnTo>
                      <a:pt x="2601" y="52"/>
                    </a:lnTo>
                    <a:lnTo>
                      <a:pt x="2486" y="129"/>
                    </a:lnTo>
                    <a:lnTo>
                      <a:pt x="2370" y="218"/>
                    </a:lnTo>
                    <a:lnTo>
                      <a:pt x="2281" y="321"/>
                    </a:lnTo>
                    <a:lnTo>
                      <a:pt x="2217" y="449"/>
                    </a:lnTo>
                    <a:lnTo>
                      <a:pt x="2178" y="577"/>
                    </a:lnTo>
                    <a:lnTo>
                      <a:pt x="2165" y="731"/>
                    </a:lnTo>
                    <a:lnTo>
                      <a:pt x="2165" y="6020"/>
                    </a:lnTo>
                    <a:lnTo>
                      <a:pt x="244" y="7724"/>
                    </a:lnTo>
                    <a:lnTo>
                      <a:pt x="180" y="7788"/>
                    </a:lnTo>
                    <a:lnTo>
                      <a:pt x="142" y="7839"/>
                    </a:lnTo>
                    <a:lnTo>
                      <a:pt x="90" y="7903"/>
                    </a:lnTo>
                    <a:lnTo>
                      <a:pt x="65" y="7967"/>
                    </a:lnTo>
                    <a:lnTo>
                      <a:pt x="39" y="8044"/>
                    </a:lnTo>
                    <a:lnTo>
                      <a:pt x="14" y="8121"/>
                    </a:lnTo>
                    <a:lnTo>
                      <a:pt x="1" y="8198"/>
                    </a:lnTo>
                    <a:lnTo>
                      <a:pt x="1" y="8274"/>
                    </a:lnTo>
                    <a:lnTo>
                      <a:pt x="1" y="15268"/>
                    </a:lnTo>
                    <a:lnTo>
                      <a:pt x="14" y="15408"/>
                    </a:lnTo>
                    <a:lnTo>
                      <a:pt x="52" y="15549"/>
                    </a:lnTo>
                    <a:lnTo>
                      <a:pt x="116" y="15665"/>
                    </a:lnTo>
                    <a:lnTo>
                      <a:pt x="206" y="15780"/>
                    </a:lnTo>
                    <a:lnTo>
                      <a:pt x="321" y="15870"/>
                    </a:lnTo>
                    <a:lnTo>
                      <a:pt x="436" y="15934"/>
                    </a:lnTo>
                    <a:lnTo>
                      <a:pt x="577" y="15972"/>
                    </a:lnTo>
                    <a:lnTo>
                      <a:pt x="731" y="15985"/>
                    </a:lnTo>
                    <a:lnTo>
                      <a:pt x="872" y="15972"/>
                    </a:lnTo>
                    <a:lnTo>
                      <a:pt x="1013" y="15934"/>
                    </a:lnTo>
                    <a:lnTo>
                      <a:pt x="1128" y="15870"/>
                    </a:lnTo>
                    <a:lnTo>
                      <a:pt x="1243" y="15780"/>
                    </a:lnTo>
                    <a:lnTo>
                      <a:pt x="1333" y="15665"/>
                    </a:lnTo>
                    <a:lnTo>
                      <a:pt x="1397" y="15549"/>
                    </a:lnTo>
                    <a:lnTo>
                      <a:pt x="1435" y="15408"/>
                    </a:lnTo>
                    <a:lnTo>
                      <a:pt x="1461" y="15268"/>
                    </a:lnTo>
                    <a:lnTo>
                      <a:pt x="1461" y="8595"/>
                    </a:lnTo>
                    <a:lnTo>
                      <a:pt x="3369" y="6878"/>
                    </a:lnTo>
                    <a:lnTo>
                      <a:pt x="3433" y="6827"/>
                    </a:lnTo>
                    <a:lnTo>
                      <a:pt x="3472" y="6763"/>
                    </a:lnTo>
                    <a:lnTo>
                      <a:pt x="3523" y="6699"/>
                    </a:lnTo>
                    <a:lnTo>
                      <a:pt x="3549" y="6635"/>
                    </a:lnTo>
                    <a:lnTo>
                      <a:pt x="3574" y="6571"/>
                    </a:lnTo>
                    <a:lnTo>
                      <a:pt x="3600" y="6494"/>
                    </a:lnTo>
                    <a:lnTo>
                      <a:pt x="3613" y="6417"/>
                    </a:lnTo>
                    <a:lnTo>
                      <a:pt x="3613" y="6340"/>
                    </a:lnTo>
                    <a:lnTo>
                      <a:pt x="3613" y="731"/>
                    </a:lnTo>
                    <a:lnTo>
                      <a:pt x="3600" y="577"/>
                    </a:lnTo>
                    <a:lnTo>
                      <a:pt x="3561" y="449"/>
                    </a:lnTo>
                    <a:lnTo>
                      <a:pt x="3497" y="321"/>
                    </a:lnTo>
                    <a:lnTo>
                      <a:pt x="3408" y="218"/>
                    </a:lnTo>
                    <a:lnTo>
                      <a:pt x="3292" y="129"/>
                    </a:lnTo>
                    <a:lnTo>
                      <a:pt x="3177" y="52"/>
                    </a:lnTo>
                    <a:lnTo>
                      <a:pt x="3036" y="13"/>
                    </a:lnTo>
                    <a:lnTo>
                      <a:pt x="28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211;p43">
                <a:extLst>
                  <a:ext uri="{FF2B5EF4-FFF2-40B4-BE49-F238E27FC236}">
                    <a16:creationId xmlns:a16="http://schemas.microsoft.com/office/drawing/2014/main" id="{FB76A883-5C5A-F73D-C8D9-79E8F7C3C5C1}"/>
                  </a:ext>
                </a:extLst>
              </p:cNvPr>
              <p:cNvSpPr/>
              <p:nvPr/>
            </p:nvSpPr>
            <p:spPr>
              <a:xfrm>
                <a:off x="5705225" y="2077975"/>
                <a:ext cx="36525" cy="29907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1963" extrusionOk="0">
                    <a:moveTo>
                      <a:pt x="731" y="0"/>
                    </a:moveTo>
                    <a:lnTo>
                      <a:pt x="577" y="13"/>
                    </a:lnTo>
                    <a:lnTo>
                      <a:pt x="436" y="51"/>
                    </a:lnTo>
                    <a:lnTo>
                      <a:pt x="321" y="128"/>
                    </a:lnTo>
                    <a:lnTo>
                      <a:pt x="206" y="205"/>
                    </a:lnTo>
                    <a:lnTo>
                      <a:pt x="116" y="320"/>
                    </a:lnTo>
                    <a:lnTo>
                      <a:pt x="52" y="448"/>
                    </a:lnTo>
                    <a:lnTo>
                      <a:pt x="13" y="577"/>
                    </a:lnTo>
                    <a:lnTo>
                      <a:pt x="1" y="730"/>
                    </a:lnTo>
                    <a:lnTo>
                      <a:pt x="1" y="11246"/>
                    </a:lnTo>
                    <a:lnTo>
                      <a:pt x="13" y="11386"/>
                    </a:lnTo>
                    <a:lnTo>
                      <a:pt x="52" y="11527"/>
                    </a:lnTo>
                    <a:lnTo>
                      <a:pt x="116" y="11643"/>
                    </a:lnTo>
                    <a:lnTo>
                      <a:pt x="206" y="11758"/>
                    </a:lnTo>
                    <a:lnTo>
                      <a:pt x="321" y="11847"/>
                    </a:lnTo>
                    <a:lnTo>
                      <a:pt x="436" y="11912"/>
                    </a:lnTo>
                    <a:lnTo>
                      <a:pt x="577" y="11950"/>
                    </a:lnTo>
                    <a:lnTo>
                      <a:pt x="731" y="11963"/>
                    </a:lnTo>
                    <a:lnTo>
                      <a:pt x="872" y="11950"/>
                    </a:lnTo>
                    <a:lnTo>
                      <a:pt x="1013" y="11912"/>
                    </a:lnTo>
                    <a:lnTo>
                      <a:pt x="1128" y="11847"/>
                    </a:lnTo>
                    <a:lnTo>
                      <a:pt x="1243" y="11758"/>
                    </a:lnTo>
                    <a:lnTo>
                      <a:pt x="1333" y="11643"/>
                    </a:lnTo>
                    <a:lnTo>
                      <a:pt x="1397" y="11527"/>
                    </a:lnTo>
                    <a:lnTo>
                      <a:pt x="1435" y="11386"/>
                    </a:lnTo>
                    <a:lnTo>
                      <a:pt x="1461" y="11246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7" y="448"/>
                    </a:lnTo>
                    <a:lnTo>
                      <a:pt x="1333" y="320"/>
                    </a:lnTo>
                    <a:lnTo>
                      <a:pt x="1243" y="205"/>
                    </a:lnTo>
                    <a:lnTo>
                      <a:pt x="1128" y="128"/>
                    </a:lnTo>
                    <a:lnTo>
                      <a:pt x="1013" y="51"/>
                    </a:lnTo>
                    <a:lnTo>
                      <a:pt x="872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12;p43">
                <a:extLst>
                  <a:ext uri="{FF2B5EF4-FFF2-40B4-BE49-F238E27FC236}">
                    <a16:creationId xmlns:a16="http://schemas.microsoft.com/office/drawing/2014/main" id="{75C66D72-AB6D-2A32-DCF3-E4A4CEBFBDD2}"/>
                  </a:ext>
                </a:extLst>
              </p:cNvPr>
              <p:cNvSpPr/>
              <p:nvPr/>
            </p:nvSpPr>
            <p:spPr>
              <a:xfrm>
                <a:off x="5426975" y="1967500"/>
                <a:ext cx="169725" cy="39580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15832" extrusionOk="0">
                    <a:moveTo>
                      <a:pt x="731" y="0"/>
                    </a:moveTo>
                    <a:lnTo>
                      <a:pt x="577" y="13"/>
                    </a:lnTo>
                    <a:lnTo>
                      <a:pt x="436" y="64"/>
                    </a:lnTo>
                    <a:lnTo>
                      <a:pt x="321" y="129"/>
                    </a:lnTo>
                    <a:lnTo>
                      <a:pt x="206" y="218"/>
                    </a:lnTo>
                    <a:lnTo>
                      <a:pt x="116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7352"/>
                    </a:lnTo>
                    <a:lnTo>
                      <a:pt x="1" y="7467"/>
                    </a:lnTo>
                    <a:lnTo>
                      <a:pt x="26" y="7570"/>
                    </a:lnTo>
                    <a:lnTo>
                      <a:pt x="65" y="7660"/>
                    </a:lnTo>
                    <a:lnTo>
                      <a:pt x="116" y="7762"/>
                    </a:lnTo>
                    <a:lnTo>
                      <a:pt x="180" y="7839"/>
                    </a:lnTo>
                    <a:lnTo>
                      <a:pt x="257" y="7916"/>
                    </a:lnTo>
                    <a:lnTo>
                      <a:pt x="346" y="7980"/>
                    </a:lnTo>
                    <a:lnTo>
                      <a:pt x="449" y="8031"/>
                    </a:lnTo>
                    <a:lnTo>
                      <a:pt x="5329" y="10055"/>
                    </a:lnTo>
                    <a:lnTo>
                      <a:pt x="5329" y="15101"/>
                    </a:lnTo>
                    <a:lnTo>
                      <a:pt x="5342" y="15255"/>
                    </a:lnTo>
                    <a:lnTo>
                      <a:pt x="5393" y="15396"/>
                    </a:lnTo>
                    <a:lnTo>
                      <a:pt x="5457" y="15511"/>
                    </a:lnTo>
                    <a:lnTo>
                      <a:pt x="5546" y="15626"/>
                    </a:lnTo>
                    <a:lnTo>
                      <a:pt x="5649" y="15716"/>
                    </a:lnTo>
                    <a:lnTo>
                      <a:pt x="5777" y="15780"/>
                    </a:lnTo>
                    <a:lnTo>
                      <a:pt x="5918" y="15818"/>
                    </a:lnTo>
                    <a:lnTo>
                      <a:pt x="6059" y="15831"/>
                    </a:lnTo>
                    <a:lnTo>
                      <a:pt x="6212" y="15818"/>
                    </a:lnTo>
                    <a:lnTo>
                      <a:pt x="6341" y="15780"/>
                    </a:lnTo>
                    <a:lnTo>
                      <a:pt x="6469" y="15716"/>
                    </a:lnTo>
                    <a:lnTo>
                      <a:pt x="6571" y="15626"/>
                    </a:lnTo>
                    <a:lnTo>
                      <a:pt x="6661" y="15511"/>
                    </a:lnTo>
                    <a:lnTo>
                      <a:pt x="6738" y="15396"/>
                    </a:lnTo>
                    <a:lnTo>
                      <a:pt x="6776" y="15255"/>
                    </a:lnTo>
                    <a:lnTo>
                      <a:pt x="6789" y="15101"/>
                    </a:lnTo>
                    <a:lnTo>
                      <a:pt x="6789" y="9568"/>
                    </a:lnTo>
                    <a:lnTo>
                      <a:pt x="6776" y="9465"/>
                    </a:lnTo>
                    <a:lnTo>
                      <a:pt x="6763" y="9363"/>
                    </a:lnTo>
                    <a:lnTo>
                      <a:pt x="6725" y="9261"/>
                    </a:lnTo>
                    <a:lnTo>
                      <a:pt x="6674" y="9171"/>
                    </a:lnTo>
                    <a:lnTo>
                      <a:pt x="6597" y="9081"/>
                    </a:lnTo>
                    <a:lnTo>
                      <a:pt x="6520" y="9017"/>
                    </a:lnTo>
                    <a:lnTo>
                      <a:pt x="6443" y="8953"/>
                    </a:lnTo>
                    <a:lnTo>
                      <a:pt x="6341" y="8902"/>
                    </a:lnTo>
                    <a:lnTo>
                      <a:pt x="1448" y="6865"/>
                    </a:lnTo>
                    <a:lnTo>
                      <a:pt x="1448" y="731"/>
                    </a:lnTo>
                    <a:lnTo>
                      <a:pt x="1435" y="577"/>
                    </a:lnTo>
                    <a:lnTo>
                      <a:pt x="1397" y="449"/>
                    </a:lnTo>
                    <a:lnTo>
                      <a:pt x="1333" y="321"/>
                    </a:lnTo>
                    <a:lnTo>
                      <a:pt x="1243" y="218"/>
                    </a:lnTo>
                    <a:lnTo>
                      <a:pt x="1128" y="129"/>
                    </a:lnTo>
                    <a:lnTo>
                      <a:pt x="1012" y="64"/>
                    </a:lnTo>
                    <a:lnTo>
                      <a:pt x="872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13;p43">
                <a:extLst>
                  <a:ext uri="{FF2B5EF4-FFF2-40B4-BE49-F238E27FC236}">
                    <a16:creationId xmlns:a16="http://schemas.microsoft.com/office/drawing/2014/main" id="{C6C8771B-BFA3-6F1E-09F8-F4B732F400AF}"/>
                  </a:ext>
                </a:extLst>
              </p:cNvPr>
              <p:cNvSpPr/>
              <p:nvPr/>
            </p:nvSpPr>
            <p:spPr>
              <a:xfrm>
                <a:off x="5231975" y="2259525"/>
                <a:ext cx="30902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12361" h="5047" extrusionOk="0">
                    <a:moveTo>
                      <a:pt x="679" y="0"/>
                    </a:moveTo>
                    <a:lnTo>
                      <a:pt x="539" y="26"/>
                    </a:lnTo>
                    <a:lnTo>
                      <a:pt x="411" y="77"/>
                    </a:lnTo>
                    <a:lnTo>
                      <a:pt x="282" y="154"/>
                    </a:lnTo>
                    <a:lnTo>
                      <a:pt x="180" y="256"/>
                    </a:lnTo>
                    <a:lnTo>
                      <a:pt x="103" y="372"/>
                    </a:lnTo>
                    <a:lnTo>
                      <a:pt x="39" y="513"/>
                    </a:lnTo>
                    <a:lnTo>
                      <a:pt x="13" y="653"/>
                    </a:lnTo>
                    <a:lnTo>
                      <a:pt x="1" y="794"/>
                    </a:lnTo>
                    <a:lnTo>
                      <a:pt x="26" y="922"/>
                    </a:lnTo>
                    <a:lnTo>
                      <a:pt x="78" y="1051"/>
                    </a:lnTo>
                    <a:lnTo>
                      <a:pt x="154" y="1179"/>
                    </a:lnTo>
                    <a:lnTo>
                      <a:pt x="257" y="1281"/>
                    </a:lnTo>
                    <a:lnTo>
                      <a:pt x="372" y="1371"/>
                    </a:lnTo>
                    <a:lnTo>
                      <a:pt x="6725" y="4957"/>
                    </a:lnTo>
                    <a:lnTo>
                      <a:pt x="6802" y="4995"/>
                    </a:lnTo>
                    <a:lnTo>
                      <a:pt x="6891" y="5021"/>
                    </a:lnTo>
                    <a:lnTo>
                      <a:pt x="6981" y="5047"/>
                    </a:lnTo>
                    <a:lnTo>
                      <a:pt x="11630" y="5047"/>
                    </a:lnTo>
                    <a:lnTo>
                      <a:pt x="11784" y="5034"/>
                    </a:lnTo>
                    <a:lnTo>
                      <a:pt x="11912" y="4995"/>
                    </a:lnTo>
                    <a:lnTo>
                      <a:pt x="12040" y="4918"/>
                    </a:lnTo>
                    <a:lnTo>
                      <a:pt x="12143" y="4829"/>
                    </a:lnTo>
                    <a:lnTo>
                      <a:pt x="12232" y="4726"/>
                    </a:lnTo>
                    <a:lnTo>
                      <a:pt x="12309" y="4598"/>
                    </a:lnTo>
                    <a:lnTo>
                      <a:pt x="12347" y="4470"/>
                    </a:lnTo>
                    <a:lnTo>
                      <a:pt x="12360" y="4317"/>
                    </a:lnTo>
                    <a:lnTo>
                      <a:pt x="12347" y="4176"/>
                    </a:lnTo>
                    <a:lnTo>
                      <a:pt x="12309" y="4035"/>
                    </a:lnTo>
                    <a:lnTo>
                      <a:pt x="12232" y="3907"/>
                    </a:lnTo>
                    <a:lnTo>
                      <a:pt x="12143" y="3804"/>
                    </a:lnTo>
                    <a:lnTo>
                      <a:pt x="12040" y="3715"/>
                    </a:lnTo>
                    <a:lnTo>
                      <a:pt x="11912" y="3651"/>
                    </a:lnTo>
                    <a:lnTo>
                      <a:pt x="11784" y="3599"/>
                    </a:lnTo>
                    <a:lnTo>
                      <a:pt x="11630" y="3586"/>
                    </a:lnTo>
                    <a:lnTo>
                      <a:pt x="7276" y="3586"/>
                    </a:lnTo>
                    <a:lnTo>
                      <a:pt x="1089" y="103"/>
                    </a:lnTo>
                    <a:lnTo>
                      <a:pt x="961" y="39"/>
                    </a:lnTo>
                    <a:lnTo>
                      <a:pt x="820" y="13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14;p43">
                <a:extLst>
                  <a:ext uri="{FF2B5EF4-FFF2-40B4-BE49-F238E27FC236}">
                    <a16:creationId xmlns:a16="http://schemas.microsoft.com/office/drawing/2014/main" id="{7003478E-E82F-66F0-FEF7-3B7FA2F10A9D}"/>
                  </a:ext>
                </a:extLst>
              </p:cNvPr>
              <p:cNvSpPr/>
              <p:nvPr/>
            </p:nvSpPr>
            <p:spPr>
              <a:xfrm>
                <a:off x="5158325" y="2470850"/>
                <a:ext cx="382675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15307" h="1448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2"/>
                    </a:lnTo>
                    <a:lnTo>
                      <a:pt x="334" y="116"/>
                    </a:lnTo>
                    <a:lnTo>
                      <a:pt x="219" y="205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26" y="577"/>
                    </a:lnTo>
                    <a:lnTo>
                      <a:pt x="1" y="731"/>
                    </a:lnTo>
                    <a:lnTo>
                      <a:pt x="26" y="871"/>
                    </a:lnTo>
                    <a:lnTo>
                      <a:pt x="65" y="1012"/>
                    </a:lnTo>
                    <a:lnTo>
                      <a:pt x="129" y="1128"/>
                    </a:lnTo>
                    <a:lnTo>
                      <a:pt x="219" y="1243"/>
                    </a:lnTo>
                    <a:lnTo>
                      <a:pt x="334" y="1332"/>
                    </a:lnTo>
                    <a:lnTo>
                      <a:pt x="449" y="1397"/>
                    </a:lnTo>
                    <a:lnTo>
                      <a:pt x="590" y="1435"/>
                    </a:lnTo>
                    <a:lnTo>
                      <a:pt x="731" y="1448"/>
                    </a:lnTo>
                    <a:lnTo>
                      <a:pt x="14576" y="1448"/>
                    </a:lnTo>
                    <a:lnTo>
                      <a:pt x="14730" y="1435"/>
                    </a:lnTo>
                    <a:lnTo>
                      <a:pt x="14858" y="1397"/>
                    </a:lnTo>
                    <a:lnTo>
                      <a:pt x="14986" y="1332"/>
                    </a:lnTo>
                    <a:lnTo>
                      <a:pt x="15089" y="1243"/>
                    </a:lnTo>
                    <a:lnTo>
                      <a:pt x="15178" y="1128"/>
                    </a:lnTo>
                    <a:lnTo>
                      <a:pt x="15255" y="1012"/>
                    </a:lnTo>
                    <a:lnTo>
                      <a:pt x="15293" y="871"/>
                    </a:lnTo>
                    <a:lnTo>
                      <a:pt x="15306" y="731"/>
                    </a:lnTo>
                    <a:lnTo>
                      <a:pt x="15293" y="577"/>
                    </a:lnTo>
                    <a:lnTo>
                      <a:pt x="15255" y="436"/>
                    </a:lnTo>
                    <a:lnTo>
                      <a:pt x="15178" y="321"/>
                    </a:lnTo>
                    <a:lnTo>
                      <a:pt x="15089" y="205"/>
                    </a:lnTo>
                    <a:lnTo>
                      <a:pt x="14986" y="116"/>
                    </a:lnTo>
                    <a:lnTo>
                      <a:pt x="14858" y="52"/>
                    </a:lnTo>
                    <a:lnTo>
                      <a:pt x="14730" y="13"/>
                    </a:lnTo>
                    <a:lnTo>
                      <a:pt x="145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215;p43">
                <a:extLst>
                  <a:ext uri="{FF2B5EF4-FFF2-40B4-BE49-F238E27FC236}">
                    <a16:creationId xmlns:a16="http://schemas.microsoft.com/office/drawing/2014/main" id="{CBAEFEB6-2A17-1F49-56DB-CE70B087F622}"/>
                  </a:ext>
                </a:extLst>
              </p:cNvPr>
              <p:cNvSpPr/>
              <p:nvPr/>
            </p:nvSpPr>
            <p:spPr>
              <a:xfrm>
                <a:off x="5319400" y="2638950"/>
                <a:ext cx="22160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8864" h="1461" extrusionOk="0">
                    <a:moveTo>
                      <a:pt x="730" y="1"/>
                    </a:moveTo>
                    <a:lnTo>
                      <a:pt x="589" y="13"/>
                    </a:lnTo>
                    <a:lnTo>
                      <a:pt x="448" y="65"/>
                    </a:lnTo>
                    <a:lnTo>
                      <a:pt x="320" y="129"/>
                    </a:lnTo>
                    <a:lnTo>
                      <a:pt x="218" y="218"/>
                    </a:lnTo>
                    <a:lnTo>
                      <a:pt x="128" y="321"/>
                    </a:lnTo>
                    <a:lnTo>
                      <a:pt x="64" y="449"/>
                    </a:lnTo>
                    <a:lnTo>
                      <a:pt x="13" y="590"/>
                    </a:lnTo>
                    <a:lnTo>
                      <a:pt x="0" y="731"/>
                    </a:lnTo>
                    <a:lnTo>
                      <a:pt x="13" y="884"/>
                    </a:lnTo>
                    <a:lnTo>
                      <a:pt x="64" y="1012"/>
                    </a:lnTo>
                    <a:lnTo>
                      <a:pt x="128" y="1141"/>
                    </a:lnTo>
                    <a:lnTo>
                      <a:pt x="218" y="1243"/>
                    </a:lnTo>
                    <a:lnTo>
                      <a:pt x="320" y="1333"/>
                    </a:lnTo>
                    <a:lnTo>
                      <a:pt x="448" y="1397"/>
                    </a:lnTo>
                    <a:lnTo>
                      <a:pt x="589" y="1448"/>
                    </a:lnTo>
                    <a:lnTo>
                      <a:pt x="730" y="1461"/>
                    </a:lnTo>
                    <a:lnTo>
                      <a:pt x="8133" y="1461"/>
                    </a:lnTo>
                    <a:lnTo>
                      <a:pt x="8287" y="1448"/>
                    </a:lnTo>
                    <a:lnTo>
                      <a:pt x="8415" y="1397"/>
                    </a:lnTo>
                    <a:lnTo>
                      <a:pt x="8543" y="1333"/>
                    </a:lnTo>
                    <a:lnTo>
                      <a:pt x="8646" y="1243"/>
                    </a:lnTo>
                    <a:lnTo>
                      <a:pt x="8735" y="1141"/>
                    </a:lnTo>
                    <a:lnTo>
                      <a:pt x="8812" y="1012"/>
                    </a:lnTo>
                    <a:lnTo>
                      <a:pt x="8850" y="884"/>
                    </a:lnTo>
                    <a:lnTo>
                      <a:pt x="8863" y="731"/>
                    </a:lnTo>
                    <a:lnTo>
                      <a:pt x="8850" y="590"/>
                    </a:lnTo>
                    <a:lnTo>
                      <a:pt x="8812" y="449"/>
                    </a:lnTo>
                    <a:lnTo>
                      <a:pt x="8735" y="321"/>
                    </a:lnTo>
                    <a:lnTo>
                      <a:pt x="8646" y="218"/>
                    </a:lnTo>
                    <a:lnTo>
                      <a:pt x="8543" y="129"/>
                    </a:lnTo>
                    <a:lnTo>
                      <a:pt x="8415" y="65"/>
                    </a:lnTo>
                    <a:lnTo>
                      <a:pt x="8287" y="13"/>
                    </a:lnTo>
                    <a:lnTo>
                      <a:pt x="81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216;p43">
                <a:extLst>
                  <a:ext uri="{FF2B5EF4-FFF2-40B4-BE49-F238E27FC236}">
                    <a16:creationId xmlns:a16="http://schemas.microsoft.com/office/drawing/2014/main" id="{0C416A49-AF3C-A19C-5709-D776D3F2EE83}"/>
                  </a:ext>
                </a:extLst>
              </p:cNvPr>
              <p:cNvSpPr/>
              <p:nvPr/>
            </p:nvSpPr>
            <p:spPr>
              <a:xfrm>
                <a:off x="5158325" y="2740775"/>
                <a:ext cx="382675" cy="119450"/>
              </a:xfrm>
              <a:custGeom>
                <a:avLst/>
                <a:gdLst/>
                <a:ahLst/>
                <a:cxnLst/>
                <a:rect l="l" t="t" r="r" b="b"/>
                <a:pathLst>
                  <a:path w="15307" h="4778" extrusionOk="0">
                    <a:moveTo>
                      <a:pt x="7660" y="1"/>
                    </a:moveTo>
                    <a:lnTo>
                      <a:pt x="7558" y="13"/>
                    </a:lnTo>
                    <a:lnTo>
                      <a:pt x="7468" y="26"/>
                    </a:lnTo>
                    <a:lnTo>
                      <a:pt x="7378" y="65"/>
                    </a:lnTo>
                    <a:lnTo>
                      <a:pt x="7301" y="103"/>
                    </a:lnTo>
                    <a:lnTo>
                      <a:pt x="7212" y="154"/>
                    </a:lnTo>
                    <a:lnTo>
                      <a:pt x="7148" y="218"/>
                    </a:lnTo>
                    <a:lnTo>
                      <a:pt x="7084" y="282"/>
                    </a:lnTo>
                    <a:lnTo>
                      <a:pt x="7032" y="359"/>
                    </a:lnTo>
                    <a:lnTo>
                      <a:pt x="5291" y="3318"/>
                    </a:lnTo>
                    <a:lnTo>
                      <a:pt x="731" y="3318"/>
                    </a:lnTo>
                    <a:lnTo>
                      <a:pt x="590" y="3331"/>
                    </a:lnTo>
                    <a:lnTo>
                      <a:pt x="449" y="3369"/>
                    </a:lnTo>
                    <a:lnTo>
                      <a:pt x="334" y="3446"/>
                    </a:lnTo>
                    <a:lnTo>
                      <a:pt x="219" y="3536"/>
                    </a:lnTo>
                    <a:lnTo>
                      <a:pt x="129" y="3638"/>
                    </a:lnTo>
                    <a:lnTo>
                      <a:pt x="65" y="3766"/>
                    </a:lnTo>
                    <a:lnTo>
                      <a:pt x="26" y="3894"/>
                    </a:lnTo>
                    <a:lnTo>
                      <a:pt x="1" y="4048"/>
                    </a:lnTo>
                    <a:lnTo>
                      <a:pt x="26" y="4189"/>
                    </a:lnTo>
                    <a:lnTo>
                      <a:pt x="65" y="4330"/>
                    </a:lnTo>
                    <a:lnTo>
                      <a:pt x="129" y="4458"/>
                    </a:lnTo>
                    <a:lnTo>
                      <a:pt x="219" y="4560"/>
                    </a:lnTo>
                    <a:lnTo>
                      <a:pt x="334" y="4650"/>
                    </a:lnTo>
                    <a:lnTo>
                      <a:pt x="449" y="4714"/>
                    </a:lnTo>
                    <a:lnTo>
                      <a:pt x="590" y="4752"/>
                    </a:lnTo>
                    <a:lnTo>
                      <a:pt x="731" y="4778"/>
                    </a:lnTo>
                    <a:lnTo>
                      <a:pt x="5700" y="4778"/>
                    </a:lnTo>
                    <a:lnTo>
                      <a:pt x="5803" y="4765"/>
                    </a:lnTo>
                    <a:lnTo>
                      <a:pt x="5892" y="4752"/>
                    </a:lnTo>
                    <a:lnTo>
                      <a:pt x="5982" y="4714"/>
                    </a:lnTo>
                    <a:lnTo>
                      <a:pt x="6059" y="4675"/>
                    </a:lnTo>
                    <a:lnTo>
                      <a:pt x="6136" y="4624"/>
                    </a:lnTo>
                    <a:lnTo>
                      <a:pt x="6213" y="4560"/>
                    </a:lnTo>
                    <a:lnTo>
                      <a:pt x="6277" y="4496"/>
                    </a:lnTo>
                    <a:lnTo>
                      <a:pt x="6328" y="4419"/>
                    </a:lnTo>
                    <a:lnTo>
                      <a:pt x="8070" y="1461"/>
                    </a:lnTo>
                    <a:lnTo>
                      <a:pt x="14576" y="1461"/>
                    </a:lnTo>
                    <a:lnTo>
                      <a:pt x="14730" y="1448"/>
                    </a:lnTo>
                    <a:lnTo>
                      <a:pt x="14858" y="1409"/>
                    </a:lnTo>
                    <a:lnTo>
                      <a:pt x="14986" y="1333"/>
                    </a:lnTo>
                    <a:lnTo>
                      <a:pt x="15089" y="1243"/>
                    </a:lnTo>
                    <a:lnTo>
                      <a:pt x="15178" y="1140"/>
                    </a:lnTo>
                    <a:lnTo>
                      <a:pt x="15255" y="1012"/>
                    </a:lnTo>
                    <a:lnTo>
                      <a:pt x="15293" y="884"/>
                    </a:lnTo>
                    <a:lnTo>
                      <a:pt x="15306" y="731"/>
                    </a:lnTo>
                    <a:lnTo>
                      <a:pt x="15293" y="590"/>
                    </a:lnTo>
                    <a:lnTo>
                      <a:pt x="15255" y="449"/>
                    </a:lnTo>
                    <a:lnTo>
                      <a:pt x="15178" y="321"/>
                    </a:lnTo>
                    <a:lnTo>
                      <a:pt x="15089" y="218"/>
                    </a:lnTo>
                    <a:lnTo>
                      <a:pt x="14986" y="129"/>
                    </a:lnTo>
                    <a:lnTo>
                      <a:pt x="14858" y="65"/>
                    </a:lnTo>
                    <a:lnTo>
                      <a:pt x="14730" y="13"/>
                    </a:lnTo>
                    <a:lnTo>
                      <a:pt x="14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17;p43">
                <a:extLst>
                  <a:ext uri="{FF2B5EF4-FFF2-40B4-BE49-F238E27FC236}">
                    <a16:creationId xmlns:a16="http://schemas.microsoft.com/office/drawing/2014/main" id="{E863A7DC-BCCF-904A-1EEF-46CD66EC10AA}"/>
                  </a:ext>
                </a:extLst>
              </p:cNvPr>
              <p:cNvSpPr/>
              <p:nvPr/>
            </p:nvSpPr>
            <p:spPr>
              <a:xfrm>
                <a:off x="5575225" y="2823700"/>
                <a:ext cx="36525" cy="17357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6943" extrusionOk="0">
                    <a:moveTo>
                      <a:pt x="731" y="1"/>
                    </a:moveTo>
                    <a:lnTo>
                      <a:pt x="577" y="14"/>
                    </a:lnTo>
                    <a:lnTo>
                      <a:pt x="449" y="52"/>
                    </a:lnTo>
                    <a:lnTo>
                      <a:pt x="321" y="129"/>
                    </a:lnTo>
                    <a:lnTo>
                      <a:pt x="218" y="219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4" y="577"/>
                    </a:lnTo>
                    <a:lnTo>
                      <a:pt x="1" y="731"/>
                    </a:lnTo>
                    <a:lnTo>
                      <a:pt x="1" y="6225"/>
                    </a:lnTo>
                    <a:lnTo>
                      <a:pt x="14" y="6366"/>
                    </a:lnTo>
                    <a:lnTo>
                      <a:pt x="52" y="6507"/>
                    </a:lnTo>
                    <a:lnTo>
                      <a:pt x="129" y="6622"/>
                    </a:lnTo>
                    <a:lnTo>
                      <a:pt x="218" y="6738"/>
                    </a:lnTo>
                    <a:lnTo>
                      <a:pt x="321" y="6827"/>
                    </a:lnTo>
                    <a:lnTo>
                      <a:pt x="449" y="6891"/>
                    </a:lnTo>
                    <a:lnTo>
                      <a:pt x="577" y="6930"/>
                    </a:lnTo>
                    <a:lnTo>
                      <a:pt x="731" y="6943"/>
                    </a:lnTo>
                    <a:lnTo>
                      <a:pt x="872" y="6930"/>
                    </a:lnTo>
                    <a:lnTo>
                      <a:pt x="1013" y="6891"/>
                    </a:lnTo>
                    <a:lnTo>
                      <a:pt x="1141" y="6827"/>
                    </a:lnTo>
                    <a:lnTo>
                      <a:pt x="1243" y="6738"/>
                    </a:lnTo>
                    <a:lnTo>
                      <a:pt x="1333" y="6622"/>
                    </a:lnTo>
                    <a:lnTo>
                      <a:pt x="1397" y="6507"/>
                    </a:lnTo>
                    <a:lnTo>
                      <a:pt x="1448" y="6366"/>
                    </a:lnTo>
                    <a:lnTo>
                      <a:pt x="1461" y="6225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397" y="449"/>
                    </a:lnTo>
                    <a:lnTo>
                      <a:pt x="1333" y="321"/>
                    </a:lnTo>
                    <a:lnTo>
                      <a:pt x="1243" y="219"/>
                    </a:lnTo>
                    <a:lnTo>
                      <a:pt x="1141" y="129"/>
                    </a:lnTo>
                    <a:lnTo>
                      <a:pt x="1013" y="52"/>
                    </a:lnTo>
                    <a:lnTo>
                      <a:pt x="872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18;p43">
                <a:extLst>
                  <a:ext uri="{FF2B5EF4-FFF2-40B4-BE49-F238E27FC236}">
                    <a16:creationId xmlns:a16="http://schemas.microsoft.com/office/drawing/2014/main" id="{B9B3382D-BA9C-451D-33F0-0E5130F19863}"/>
                  </a:ext>
                </a:extLst>
              </p:cNvPr>
              <p:cNvSpPr/>
              <p:nvPr/>
            </p:nvSpPr>
            <p:spPr>
              <a:xfrm>
                <a:off x="5575225" y="2823700"/>
                <a:ext cx="129700" cy="426525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7061" extrusionOk="0">
                    <a:moveTo>
                      <a:pt x="4458" y="1"/>
                    </a:moveTo>
                    <a:lnTo>
                      <a:pt x="4304" y="14"/>
                    </a:lnTo>
                    <a:lnTo>
                      <a:pt x="4176" y="52"/>
                    </a:lnTo>
                    <a:lnTo>
                      <a:pt x="4048" y="129"/>
                    </a:lnTo>
                    <a:lnTo>
                      <a:pt x="3946" y="219"/>
                    </a:lnTo>
                    <a:lnTo>
                      <a:pt x="3856" y="321"/>
                    </a:lnTo>
                    <a:lnTo>
                      <a:pt x="3779" y="449"/>
                    </a:lnTo>
                    <a:lnTo>
                      <a:pt x="3741" y="577"/>
                    </a:lnTo>
                    <a:lnTo>
                      <a:pt x="3728" y="731"/>
                    </a:lnTo>
                    <a:lnTo>
                      <a:pt x="3728" y="7058"/>
                    </a:lnTo>
                    <a:lnTo>
                      <a:pt x="167" y="11361"/>
                    </a:lnTo>
                    <a:lnTo>
                      <a:pt x="90" y="11464"/>
                    </a:lnTo>
                    <a:lnTo>
                      <a:pt x="39" y="11579"/>
                    </a:lnTo>
                    <a:lnTo>
                      <a:pt x="14" y="11707"/>
                    </a:lnTo>
                    <a:lnTo>
                      <a:pt x="1" y="11835"/>
                    </a:lnTo>
                    <a:lnTo>
                      <a:pt x="1" y="16344"/>
                    </a:lnTo>
                    <a:lnTo>
                      <a:pt x="14" y="16485"/>
                    </a:lnTo>
                    <a:lnTo>
                      <a:pt x="52" y="16625"/>
                    </a:lnTo>
                    <a:lnTo>
                      <a:pt x="129" y="16741"/>
                    </a:lnTo>
                    <a:lnTo>
                      <a:pt x="218" y="16856"/>
                    </a:lnTo>
                    <a:lnTo>
                      <a:pt x="321" y="16946"/>
                    </a:lnTo>
                    <a:lnTo>
                      <a:pt x="449" y="17010"/>
                    </a:lnTo>
                    <a:lnTo>
                      <a:pt x="577" y="17048"/>
                    </a:lnTo>
                    <a:lnTo>
                      <a:pt x="731" y="17061"/>
                    </a:lnTo>
                    <a:lnTo>
                      <a:pt x="872" y="17048"/>
                    </a:lnTo>
                    <a:lnTo>
                      <a:pt x="1013" y="17010"/>
                    </a:lnTo>
                    <a:lnTo>
                      <a:pt x="1141" y="16946"/>
                    </a:lnTo>
                    <a:lnTo>
                      <a:pt x="1243" y="16856"/>
                    </a:lnTo>
                    <a:lnTo>
                      <a:pt x="1333" y="16741"/>
                    </a:lnTo>
                    <a:lnTo>
                      <a:pt x="1397" y="16625"/>
                    </a:lnTo>
                    <a:lnTo>
                      <a:pt x="1448" y="16485"/>
                    </a:lnTo>
                    <a:lnTo>
                      <a:pt x="1461" y="16344"/>
                    </a:lnTo>
                    <a:lnTo>
                      <a:pt x="1461" y="12091"/>
                    </a:lnTo>
                    <a:lnTo>
                      <a:pt x="5021" y="7788"/>
                    </a:lnTo>
                    <a:lnTo>
                      <a:pt x="5085" y="7686"/>
                    </a:lnTo>
                    <a:lnTo>
                      <a:pt x="5137" y="7570"/>
                    </a:lnTo>
                    <a:lnTo>
                      <a:pt x="5175" y="7455"/>
                    </a:lnTo>
                    <a:lnTo>
                      <a:pt x="5188" y="7327"/>
                    </a:lnTo>
                    <a:lnTo>
                      <a:pt x="5188" y="731"/>
                    </a:lnTo>
                    <a:lnTo>
                      <a:pt x="5162" y="577"/>
                    </a:lnTo>
                    <a:lnTo>
                      <a:pt x="5124" y="449"/>
                    </a:lnTo>
                    <a:lnTo>
                      <a:pt x="5060" y="321"/>
                    </a:lnTo>
                    <a:lnTo>
                      <a:pt x="4970" y="219"/>
                    </a:lnTo>
                    <a:lnTo>
                      <a:pt x="4868" y="129"/>
                    </a:lnTo>
                    <a:lnTo>
                      <a:pt x="4740" y="52"/>
                    </a:lnTo>
                    <a:lnTo>
                      <a:pt x="4599" y="14"/>
                    </a:lnTo>
                    <a:lnTo>
                      <a:pt x="44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219;p43">
                <a:extLst>
                  <a:ext uri="{FF2B5EF4-FFF2-40B4-BE49-F238E27FC236}">
                    <a16:creationId xmlns:a16="http://schemas.microsoft.com/office/drawing/2014/main" id="{89F58EFE-393C-CAC3-BFD7-9CA22436B5E2}"/>
                  </a:ext>
                </a:extLst>
              </p:cNvPr>
              <p:cNvSpPr/>
              <p:nvPr/>
            </p:nvSpPr>
            <p:spPr>
              <a:xfrm>
                <a:off x="5787850" y="2823700"/>
                <a:ext cx="36525" cy="274750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0990" extrusionOk="0">
                    <a:moveTo>
                      <a:pt x="730" y="1"/>
                    </a:moveTo>
                    <a:lnTo>
                      <a:pt x="589" y="14"/>
                    </a:lnTo>
                    <a:lnTo>
                      <a:pt x="448" y="52"/>
                    </a:lnTo>
                    <a:lnTo>
                      <a:pt x="320" y="129"/>
                    </a:lnTo>
                    <a:lnTo>
                      <a:pt x="218" y="219"/>
                    </a:lnTo>
                    <a:lnTo>
                      <a:pt x="128" y="321"/>
                    </a:lnTo>
                    <a:lnTo>
                      <a:pt x="64" y="449"/>
                    </a:lnTo>
                    <a:lnTo>
                      <a:pt x="13" y="577"/>
                    </a:lnTo>
                    <a:lnTo>
                      <a:pt x="0" y="731"/>
                    </a:lnTo>
                    <a:lnTo>
                      <a:pt x="0" y="10273"/>
                    </a:lnTo>
                    <a:lnTo>
                      <a:pt x="13" y="10414"/>
                    </a:lnTo>
                    <a:lnTo>
                      <a:pt x="64" y="10554"/>
                    </a:lnTo>
                    <a:lnTo>
                      <a:pt x="128" y="10670"/>
                    </a:lnTo>
                    <a:lnTo>
                      <a:pt x="218" y="10785"/>
                    </a:lnTo>
                    <a:lnTo>
                      <a:pt x="320" y="10875"/>
                    </a:lnTo>
                    <a:lnTo>
                      <a:pt x="448" y="10939"/>
                    </a:lnTo>
                    <a:lnTo>
                      <a:pt x="589" y="10977"/>
                    </a:lnTo>
                    <a:lnTo>
                      <a:pt x="730" y="10990"/>
                    </a:lnTo>
                    <a:lnTo>
                      <a:pt x="884" y="10977"/>
                    </a:lnTo>
                    <a:lnTo>
                      <a:pt x="1012" y="10939"/>
                    </a:lnTo>
                    <a:lnTo>
                      <a:pt x="1140" y="10875"/>
                    </a:lnTo>
                    <a:lnTo>
                      <a:pt x="1242" y="10785"/>
                    </a:lnTo>
                    <a:lnTo>
                      <a:pt x="1332" y="10670"/>
                    </a:lnTo>
                    <a:lnTo>
                      <a:pt x="1409" y="10554"/>
                    </a:lnTo>
                    <a:lnTo>
                      <a:pt x="1447" y="10414"/>
                    </a:lnTo>
                    <a:lnTo>
                      <a:pt x="1460" y="10273"/>
                    </a:lnTo>
                    <a:lnTo>
                      <a:pt x="1460" y="731"/>
                    </a:lnTo>
                    <a:lnTo>
                      <a:pt x="1447" y="577"/>
                    </a:lnTo>
                    <a:lnTo>
                      <a:pt x="1409" y="449"/>
                    </a:lnTo>
                    <a:lnTo>
                      <a:pt x="1332" y="321"/>
                    </a:lnTo>
                    <a:lnTo>
                      <a:pt x="1242" y="219"/>
                    </a:lnTo>
                    <a:lnTo>
                      <a:pt x="1140" y="129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220;p43">
                <a:extLst>
                  <a:ext uri="{FF2B5EF4-FFF2-40B4-BE49-F238E27FC236}">
                    <a16:creationId xmlns:a16="http://schemas.microsoft.com/office/drawing/2014/main" id="{6E459DBA-7224-10EB-F50D-27907FD50C55}"/>
                  </a:ext>
                </a:extLst>
              </p:cNvPr>
              <p:cNvSpPr/>
              <p:nvPr/>
            </p:nvSpPr>
            <p:spPr>
              <a:xfrm>
                <a:off x="5933850" y="2823700"/>
                <a:ext cx="150525" cy="332400"/>
              </a:xfrm>
              <a:custGeom>
                <a:avLst/>
                <a:gdLst/>
                <a:ahLst/>
                <a:cxnLst/>
                <a:rect l="l" t="t" r="r" b="b"/>
                <a:pathLst>
                  <a:path w="6021" h="13296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29"/>
                    </a:lnTo>
                    <a:lnTo>
                      <a:pt x="218" y="219"/>
                    </a:lnTo>
                    <a:lnTo>
                      <a:pt x="129" y="321"/>
                    </a:lnTo>
                    <a:lnTo>
                      <a:pt x="65" y="449"/>
                    </a:lnTo>
                    <a:lnTo>
                      <a:pt x="26" y="577"/>
                    </a:lnTo>
                    <a:lnTo>
                      <a:pt x="0" y="731"/>
                    </a:lnTo>
                    <a:lnTo>
                      <a:pt x="0" y="4560"/>
                    </a:lnTo>
                    <a:lnTo>
                      <a:pt x="13" y="4688"/>
                    </a:lnTo>
                    <a:lnTo>
                      <a:pt x="52" y="4817"/>
                    </a:lnTo>
                    <a:lnTo>
                      <a:pt x="103" y="4919"/>
                    </a:lnTo>
                    <a:lnTo>
                      <a:pt x="167" y="5021"/>
                    </a:lnTo>
                    <a:lnTo>
                      <a:pt x="257" y="5111"/>
                    </a:lnTo>
                    <a:lnTo>
                      <a:pt x="359" y="5188"/>
                    </a:lnTo>
                    <a:lnTo>
                      <a:pt x="462" y="5239"/>
                    </a:lnTo>
                    <a:lnTo>
                      <a:pt x="590" y="5278"/>
                    </a:lnTo>
                    <a:lnTo>
                      <a:pt x="4560" y="6097"/>
                    </a:lnTo>
                    <a:lnTo>
                      <a:pt x="4560" y="12565"/>
                    </a:lnTo>
                    <a:lnTo>
                      <a:pt x="4573" y="12719"/>
                    </a:lnTo>
                    <a:lnTo>
                      <a:pt x="4611" y="12847"/>
                    </a:lnTo>
                    <a:lnTo>
                      <a:pt x="4688" y="12975"/>
                    </a:lnTo>
                    <a:lnTo>
                      <a:pt x="4778" y="13078"/>
                    </a:lnTo>
                    <a:lnTo>
                      <a:pt x="4880" y="13167"/>
                    </a:lnTo>
                    <a:lnTo>
                      <a:pt x="5008" y="13231"/>
                    </a:lnTo>
                    <a:lnTo>
                      <a:pt x="5136" y="13283"/>
                    </a:lnTo>
                    <a:lnTo>
                      <a:pt x="5290" y="13295"/>
                    </a:lnTo>
                    <a:lnTo>
                      <a:pt x="5431" y="13283"/>
                    </a:lnTo>
                    <a:lnTo>
                      <a:pt x="5572" y="13231"/>
                    </a:lnTo>
                    <a:lnTo>
                      <a:pt x="5700" y="13167"/>
                    </a:lnTo>
                    <a:lnTo>
                      <a:pt x="5802" y="13078"/>
                    </a:lnTo>
                    <a:lnTo>
                      <a:pt x="5892" y="12975"/>
                    </a:lnTo>
                    <a:lnTo>
                      <a:pt x="5956" y="12847"/>
                    </a:lnTo>
                    <a:lnTo>
                      <a:pt x="5995" y="12719"/>
                    </a:lnTo>
                    <a:lnTo>
                      <a:pt x="6020" y="12565"/>
                    </a:lnTo>
                    <a:lnTo>
                      <a:pt x="6020" y="5495"/>
                    </a:lnTo>
                    <a:lnTo>
                      <a:pt x="6007" y="5367"/>
                    </a:lnTo>
                    <a:lnTo>
                      <a:pt x="5969" y="5252"/>
                    </a:lnTo>
                    <a:lnTo>
                      <a:pt x="5918" y="5137"/>
                    </a:lnTo>
                    <a:lnTo>
                      <a:pt x="5854" y="5034"/>
                    </a:lnTo>
                    <a:lnTo>
                      <a:pt x="5764" y="4945"/>
                    </a:lnTo>
                    <a:lnTo>
                      <a:pt x="5662" y="4881"/>
                    </a:lnTo>
                    <a:lnTo>
                      <a:pt x="5559" y="4817"/>
                    </a:lnTo>
                    <a:lnTo>
                      <a:pt x="5431" y="4778"/>
                    </a:lnTo>
                    <a:lnTo>
                      <a:pt x="1461" y="3971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49"/>
                    </a:lnTo>
                    <a:lnTo>
                      <a:pt x="1333" y="321"/>
                    </a:lnTo>
                    <a:lnTo>
                      <a:pt x="1243" y="219"/>
                    </a:lnTo>
                    <a:lnTo>
                      <a:pt x="1140" y="129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21;p43">
                <a:extLst>
                  <a:ext uri="{FF2B5EF4-FFF2-40B4-BE49-F238E27FC236}">
                    <a16:creationId xmlns:a16="http://schemas.microsoft.com/office/drawing/2014/main" id="{83409CFA-E4A2-8CD6-883A-C2514DD09214}"/>
                  </a:ext>
                </a:extLst>
              </p:cNvPr>
              <p:cNvSpPr/>
              <p:nvPr/>
            </p:nvSpPr>
            <p:spPr>
              <a:xfrm>
                <a:off x="6016775" y="2268800"/>
                <a:ext cx="313500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5995" extrusionOk="0">
                    <a:moveTo>
                      <a:pt x="11822" y="1"/>
                    </a:moveTo>
                    <a:lnTo>
                      <a:pt x="11681" y="13"/>
                    </a:lnTo>
                    <a:lnTo>
                      <a:pt x="11553" y="52"/>
                    </a:lnTo>
                    <a:lnTo>
                      <a:pt x="11413" y="116"/>
                    </a:lnTo>
                    <a:lnTo>
                      <a:pt x="4612" y="4535"/>
                    </a:lnTo>
                    <a:lnTo>
                      <a:pt x="731" y="4535"/>
                    </a:lnTo>
                    <a:lnTo>
                      <a:pt x="577" y="4547"/>
                    </a:lnTo>
                    <a:lnTo>
                      <a:pt x="449" y="4586"/>
                    </a:lnTo>
                    <a:lnTo>
                      <a:pt x="321" y="4663"/>
                    </a:lnTo>
                    <a:lnTo>
                      <a:pt x="218" y="4752"/>
                    </a:lnTo>
                    <a:lnTo>
                      <a:pt x="129" y="4855"/>
                    </a:lnTo>
                    <a:lnTo>
                      <a:pt x="52" y="4983"/>
                    </a:lnTo>
                    <a:lnTo>
                      <a:pt x="14" y="5111"/>
                    </a:lnTo>
                    <a:lnTo>
                      <a:pt x="1" y="5265"/>
                    </a:lnTo>
                    <a:lnTo>
                      <a:pt x="14" y="5406"/>
                    </a:lnTo>
                    <a:lnTo>
                      <a:pt x="52" y="5547"/>
                    </a:lnTo>
                    <a:lnTo>
                      <a:pt x="129" y="5675"/>
                    </a:lnTo>
                    <a:lnTo>
                      <a:pt x="218" y="5777"/>
                    </a:lnTo>
                    <a:lnTo>
                      <a:pt x="321" y="5867"/>
                    </a:lnTo>
                    <a:lnTo>
                      <a:pt x="449" y="5931"/>
                    </a:lnTo>
                    <a:lnTo>
                      <a:pt x="577" y="5982"/>
                    </a:lnTo>
                    <a:lnTo>
                      <a:pt x="731" y="5995"/>
                    </a:lnTo>
                    <a:lnTo>
                      <a:pt x="4816" y="5995"/>
                    </a:lnTo>
                    <a:lnTo>
                      <a:pt x="4932" y="5982"/>
                    </a:lnTo>
                    <a:lnTo>
                      <a:pt x="5034" y="5956"/>
                    </a:lnTo>
                    <a:lnTo>
                      <a:pt x="5124" y="5918"/>
                    </a:lnTo>
                    <a:lnTo>
                      <a:pt x="5214" y="5880"/>
                    </a:lnTo>
                    <a:lnTo>
                      <a:pt x="12207" y="1333"/>
                    </a:lnTo>
                    <a:lnTo>
                      <a:pt x="12322" y="1243"/>
                    </a:lnTo>
                    <a:lnTo>
                      <a:pt x="12412" y="1141"/>
                    </a:lnTo>
                    <a:lnTo>
                      <a:pt x="12488" y="1013"/>
                    </a:lnTo>
                    <a:lnTo>
                      <a:pt x="12527" y="884"/>
                    </a:lnTo>
                    <a:lnTo>
                      <a:pt x="12540" y="744"/>
                    </a:lnTo>
                    <a:lnTo>
                      <a:pt x="12527" y="603"/>
                    </a:lnTo>
                    <a:lnTo>
                      <a:pt x="12488" y="462"/>
                    </a:lnTo>
                    <a:lnTo>
                      <a:pt x="12424" y="334"/>
                    </a:lnTo>
                    <a:lnTo>
                      <a:pt x="12335" y="218"/>
                    </a:lnTo>
                    <a:lnTo>
                      <a:pt x="12219" y="129"/>
                    </a:lnTo>
                    <a:lnTo>
                      <a:pt x="12091" y="52"/>
                    </a:lnTo>
                    <a:lnTo>
                      <a:pt x="11963" y="13"/>
                    </a:lnTo>
                    <a:lnTo>
                      <a:pt x="118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22;p43">
                <a:extLst>
                  <a:ext uri="{FF2B5EF4-FFF2-40B4-BE49-F238E27FC236}">
                    <a16:creationId xmlns:a16="http://schemas.microsoft.com/office/drawing/2014/main" id="{13DC8E16-E4C3-379E-91AC-06ECC49A6B30}"/>
                  </a:ext>
                </a:extLst>
              </p:cNvPr>
              <p:cNvSpPr/>
              <p:nvPr/>
            </p:nvSpPr>
            <p:spPr>
              <a:xfrm>
                <a:off x="6016775" y="2474700"/>
                <a:ext cx="403150" cy="123300"/>
              </a:xfrm>
              <a:custGeom>
                <a:avLst/>
                <a:gdLst/>
                <a:ahLst/>
                <a:cxnLst/>
                <a:rect l="l" t="t" r="r" b="b"/>
                <a:pathLst>
                  <a:path w="16126" h="4932" extrusionOk="0">
                    <a:moveTo>
                      <a:pt x="731" y="0"/>
                    </a:moveTo>
                    <a:lnTo>
                      <a:pt x="577" y="13"/>
                    </a:lnTo>
                    <a:lnTo>
                      <a:pt x="449" y="51"/>
                    </a:lnTo>
                    <a:lnTo>
                      <a:pt x="321" y="115"/>
                    </a:lnTo>
                    <a:lnTo>
                      <a:pt x="218" y="205"/>
                    </a:lnTo>
                    <a:lnTo>
                      <a:pt x="129" y="320"/>
                    </a:lnTo>
                    <a:lnTo>
                      <a:pt x="52" y="436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4" y="871"/>
                    </a:lnTo>
                    <a:lnTo>
                      <a:pt x="52" y="1012"/>
                    </a:lnTo>
                    <a:lnTo>
                      <a:pt x="129" y="1127"/>
                    </a:lnTo>
                    <a:lnTo>
                      <a:pt x="218" y="1243"/>
                    </a:lnTo>
                    <a:lnTo>
                      <a:pt x="321" y="1332"/>
                    </a:lnTo>
                    <a:lnTo>
                      <a:pt x="449" y="1396"/>
                    </a:lnTo>
                    <a:lnTo>
                      <a:pt x="577" y="1435"/>
                    </a:lnTo>
                    <a:lnTo>
                      <a:pt x="731" y="1447"/>
                    </a:lnTo>
                    <a:lnTo>
                      <a:pt x="5944" y="1447"/>
                    </a:lnTo>
                    <a:lnTo>
                      <a:pt x="8787" y="4688"/>
                    </a:lnTo>
                    <a:lnTo>
                      <a:pt x="8838" y="4739"/>
                    </a:lnTo>
                    <a:lnTo>
                      <a:pt x="8902" y="4790"/>
                    </a:lnTo>
                    <a:lnTo>
                      <a:pt x="8966" y="4829"/>
                    </a:lnTo>
                    <a:lnTo>
                      <a:pt x="9030" y="4867"/>
                    </a:lnTo>
                    <a:lnTo>
                      <a:pt x="9094" y="4893"/>
                    </a:lnTo>
                    <a:lnTo>
                      <a:pt x="9171" y="4918"/>
                    </a:lnTo>
                    <a:lnTo>
                      <a:pt x="9248" y="4931"/>
                    </a:lnTo>
                    <a:lnTo>
                      <a:pt x="15396" y="4931"/>
                    </a:lnTo>
                    <a:lnTo>
                      <a:pt x="15549" y="4918"/>
                    </a:lnTo>
                    <a:lnTo>
                      <a:pt x="15678" y="4867"/>
                    </a:lnTo>
                    <a:lnTo>
                      <a:pt x="15806" y="4803"/>
                    </a:lnTo>
                    <a:lnTo>
                      <a:pt x="15921" y="4713"/>
                    </a:lnTo>
                    <a:lnTo>
                      <a:pt x="15998" y="4611"/>
                    </a:lnTo>
                    <a:lnTo>
                      <a:pt x="16075" y="4483"/>
                    </a:lnTo>
                    <a:lnTo>
                      <a:pt x="16113" y="4342"/>
                    </a:lnTo>
                    <a:lnTo>
                      <a:pt x="16126" y="4201"/>
                    </a:lnTo>
                    <a:lnTo>
                      <a:pt x="16113" y="4060"/>
                    </a:lnTo>
                    <a:lnTo>
                      <a:pt x="16075" y="3919"/>
                    </a:lnTo>
                    <a:lnTo>
                      <a:pt x="15998" y="3791"/>
                    </a:lnTo>
                    <a:lnTo>
                      <a:pt x="15921" y="3689"/>
                    </a:lnTo>
                    <a:lnTo>
                      <a:pt x="15806" y="3599"/>
                    </a:lnTo>
                    <a:lnTo>
                      <a:pt x="15678" y="3535"/>
                    </a:lnTo>
                    <a:lnTo>
                      <a:pt x="15549" y="3484"/>
                    </a:lnTo>
                    <a:lnTo>
                      <a:pt x="15396" y="3471"/>
                    </a:lnTo>
                    <a:lnTo>
                      <a:pt x="9658" y="3471"/>
                    </a:lnTo>
                    <a:lnTo>
                      <a:pt x="6814" y="244"/>
                    </a:lnTo>
                    <a:lnTo>
                      <a:pt x="6763" y="192"/>
                    </a:lnTo>
                    <a:lnTo>
                      <a:pt x="6699" y="141"/>
                    </a:lnTo>
                    <a:lnTo>
                      <a:pt x="6635" y="90"/>
                    </a:lnTo>
                    <a:lnTo>
                      <a:pt x="6571" y="64"/>
                    </a:lnTo>
                    <a:lnTo>
                      <a:pt x="6494" y="39"/>
                    </a:lnTo>
                    <a:lnTo>
                      <a:pt x="6430" y="13"/>
                    </a:lnTo>
                    <a:lnTo>
                      <a:pt x="6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23;p43">
                <a:extLst>
                  <a:ext uri="{FF2B5EF4-FFF2-40B4-BE49-F238E27FC236}">
                    <a16:creationId xmlns:a16="http://schemas.microsoft.com/office/drawing/2014/main" id="{8E9CA1ED-FC33-E1FA-07AE-E1B4B540B056}"/>
                  </a:ext>
                </a:extLst>
              </p:cNvPr>
              <p:cNvSpPr/>
              <p:nvPr/>
            </p:nvSpPr>
            <p:spPr>
              <a:xfrm>
                <a:off x="6016775" y="2606925"/>
                <a:ext cx="313500" cy="211675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8467" extrusionOk="0">
                    <a:moveTo>
                      <a:pt x="731" y="1"/>
                    </a:moveTo>
                    <a:lnTo>
                      <a:pt x="577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52" y="436"/>
                    </a:lnTo>
                    <a:lnTo>
                      <a:pt x="14" y="577"/>
                    </a:lnTo>
                    <a:lnTo>
                      <a:pt x="1" y="731"/>
                    </a:lnTo>
                    <a:lnTo>
                      <a:pt x="14" y="872"/>
                    </a:lnTo>
                    <a:lnTo>
                      <a:pt x="52" y="1013"/>
                    </a:lnTo>
                    <a:lnTo>
                      <a:pt x="129" y="1128"/>
                    </a:lnTo>
                    <a:lnTo>
                      <a:pt x="218" y="1243"/>
                    </a:lnTo>
                    <a:lnTo>
                      <a:pt x="321" y="1333"/>
                    </a:lnTo>
                    <a:lnTo>
                      <a:pt x="449" y="1397"/>
                    </a:lnTo>
                    <a:lnTo>
                      <a:pt x="577" y="1435"/>
                    </a:lnTo>
                    <a:lnTo>
                      <a:pt x="731" y="1448"/>
                    </a:lnTo>
                    <a:lnTo>
                      <a:pt x="5918" y="1448"/>
                    </a:lnTo>
                    <a:lnTo>
                      <a:pt x="11246" y="8198"/>
                    </a:lnTo>
                    <a:lnTo>
                      <a:pt x="11297" y="8262"/>
                    </a:lnTo>
                    <a:lnTo>
                      <a:pt x="11361" y="8313"/>
                    </a:lnTo>
                    <a:lnTo>
                      <a:pt x="11425" y="8364"/>
                    </a:lnTo>
                    <a:lnTo>
                      <a:pt x="11502" y="8403"/>
                    </a:lnTo>
                    <a:lnTo>
                      <a:pt x="11579" y="8428"/>
                    </a:lnTo>
                    <a:lnTo>
                      <a:pt x="11656" y="8454"/>
                    </a:lnTo>
                    <a:lnTo>
                      <a:pt x="11733" y="8467"/>
                    </a:lnTo>
                    <a:lnTo>
                      <a:pt x="11925" y="8467"/>
                    </a:lnTo>
                    <a:lnTo>
                      <a:pt x="12053" y="8428"/>
                    </a:lnTo>
                    <a:lnTo>
                      <a:pt x="12155" y="8377"/>
                    </a:lnTo>
                    <a:lnTo>
                      <a:pt x="12258" y="8313"/>
                    </a:lnTo>
                    <a:lnTo>
                      <a:pt x="12373" y="8211"/>
                    </a:lnTo>
                    <a:lnTo>
                      <a:pt x="12450" y="8095"/>
                    </a:lnTo>
                    <a:lnTo>
                      <a:pt x="12501" y="7967"/>
                    </a:lnTo>
                    <a:lnTo>
                      <a:pt x="12540" y="7826"/>
                    </a:lnTo>
                    <a:lnTo>
                      <a:pt x="12540" y="7686"/>
                    </a:lnTo>
                    <a:lnTo>
                      <a:pt x="12514" y="7545"/>
                    </a:lnTo>
                    <a:lnTo>
                      <a:pt x="12463" y="7417"/>
                    </a:lnTo>
                    <a:lnTo>
                      <a:pt x="12386" y="7289"/>
                    </a:lnTo>
                    <a:lnTo>
                      <a:pt x="6840" y="270"/>
                    </a:lnTo>
                    <a:lnTo>
                      <a:pt x="6789" y="206"/>
                    </a:lnTo>
                    <a:lnTo>
                      <a:pt x="6725" y="155"/>
                    </a:lnTo>
                    <a:lnTo>
                      <a:pt x="6661" y="103"/>
                    </a:lnTo>
                    <a:lnTo>
                      <a:pt x="6584" y="65"/>
                    </a:lnTo>
                    <a:lnTo>
                      <a:pt x="6507" y="39"/>
                    </a:lnTo>
                    <a:lnTo>
                      <a:pt x="6430" y="14"/>
                    </a:lnTo>
                    <a:lnTo>
                      <a:pt x="6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24;p43">
                <a:extLst>
                  <a:ext uri="{FF2B5EF4-FFF2-40B4-BE49-F238E27FC236}">
                    <a16:creationId xmlns:a16="http://schemas.microsoft.com/office/drawing/2014/main" id="{FE24CE8A-EC0C-23A0-FFF9-21BAD532CD17}"/>
                  </a:ext>
                </a:extLst>
              </p:cNvPr>
              <p:cNvSpPr/>
              <p:nvPr/>
            </p:nvSpPr>
            <p:spPr>
              <a:xfrm>
                <a:off x="6016775" y="2740775"/>
                <a:ext cx="1434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1461" extrusionOk="0">
                    <a:moveTo>
                      <a:pt x="731" y="1"/>
                    </a:moveTo>
                    <a:lnTo>
                      <a:pt x="577" y="13"/>
                    </a:lnTo>
                    <a:lnTo>
                      <a:pt x="449" y="65"/>
                    </a:lnTo>
                    <a:lnTo>
                      <a:pt x="321" y="129"/>
                    </a:lnTo>
                    <a:lnTo>
                      <a:pt x="218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4" y="590"/>
                    </a:lnTo>
                    <a:lnTo>
                      <a:pt x="1" y="731"/>
                    </a:lnTo>
                    <a:lnTo>
                      <a:pt x="14" y="884"/>
                    </a:lnTo>
                    <a:lnTo>
                      <a:pt x="52" y="1012"/>
                    </a:lnTo>
                    <a:lnTo>
                      <a:pt x="129" y="1140"/>
                    </a:lnTo>
                    <a:lnTo>
                      <a:pt x="218" y="1243"/>
                    </a:lnTo>
                    <a:lnTo>
                      <a:pt x="321" y="1333"/>
                    </a:lnTo>
                    <a:lnTo>
                      <a:pt x="449" y="1409"/>
                    </a:lnTo>
                    <a:lnTo>
                      <a:pt x="577" y="1448"/>
                    </a:lnTo>
                    <a:lnTo>
                      <a:pt x="731" y="1461"/>
                    </a:lnTo>
                    <a:lnTo>
                      <a:pt x="5009" y="1461"/>
                    </a:lnTo>
                    <a:lnTo>
                      <a:pt x="5149" y="1448"/>
                    </a:lnTo>
                    <a:lnTo>
                      <a:pt x="5290" y="1409"/>
                    </a:lnTo>
                    <a:lnTo>
                      <a:pt x="5418" y="1333"/>
                    </a:lnTo>
                    <a:lnTo>
                      <a:pt x="5521" y="1243"/>
                    </a:lnTo>
                    <a:lnTo>
                      <a:pt x="5611" y="1140"/>
                    </a:lnTo>
                    <a:lnTo>
                      <a:pt x="5675" y="1012"/>
                    </a:lnTo>
                    <a:lnTo>
                      <a:pt x="5713" y="884"/>
                    </a:lnTo>
                    <a:lnTo>
                      <a:pt x="5739" y="731"/>
                    </a:lnTo>
                    <a:lnTo>
                      <a:pt x="5713" y="590"/>
                    </a:lnTo>
                    <a:lnTo>
                      <a:pt x="5675" y="449"/>
                    </a:lnTo>
                    <a:lnTo>
                      <a:pt x="5611" y="321"/>
                    </a:lnTo>
                    <a:lnTo>
                      <a:pt x="5521" y="218"/>
                    </a:lnTo>
                    <a:lnTo>
                      <a:pt x="5418" y="129"/>
                    </a:lnTo>
                    <a:lnTo>
                      <a:pt x="5290" y="65"/>
                    </a:lnTo>
                    <a:lnTo>
                      <a:pt x="5149" y="13"/>
                    </a:lnTo>
                    <a:lnTo>
                      <a:pt x="50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25;p43">
                <a:extLst>
                  <a:ext uri="{FF2B5EF4-FFF2-40B4-BE49-F238E27FC236}">
                    <a16:creationId xmlns:a16="http://schemas.microsoft.com/office/drawing/2014/main" id="{DF61C3D6-83BC-C9F4-D8D7-2265CFDEC558}"/>
                  </a:ext>
                </a:extLst>
              </p:cNvPr>
              <p:cNvSpPr/>
              <p:nvPr/>
            </p:nvSpPr>
            <p:spPr>
              <a:xfrm>
                <a:off x="5142325" y="2807375"/>
                <a:ext cx="688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55" extrusionOk="0">
                    <a:moveTo>
                      <a:pt x="1371" y="1"/>
                    </a:moveTo>
                    <a:lnTo>
                      <a:pt x="1230" y="13"/>
                    </a:lnTo>
                    <a:lnTo>
                      <a:pt x="1102" y="26"/>
                    </a:lnTo>
                    <a:lnTo>
                      <a:pt x="961" y="65"/>
                    </a:lnTo>
                    <a:lnTo>
                      <a:pt x="833" y="103"/>
                    </a:lnTo>
                    <a:lnTo>
                      <a:pt x="718" y="167"/>
                    </a:lnTo>
                    <a:lnTo>
                      <a:pt x="602" y="231"/>
                    </a:lnTo>
                    <a:lnTo>
                      <a:pt x="500" y="321"/>
                    </a:lnTo>
                    <a:lnTo>
                      <a:pt x="398" y="410"/>
                    </a:lnTo>
                    <a:lnTo>
                      <a:pt x="308" y="500"/>
                    </a:lnTo>
                    <a:lnTo>
                      <a:pt x="231" y="615"/>
                    </a:lnTo>
                    <a:lnTo>
                      <a:pt x="167" y="718"/>
                    </a:lnTo>
                    <a:lnTo>
                      <a:pt x="103" y="846"/>
                    </a:lnTo>
                    <a:lnTo>
                      <a:pt x="52" y="974"/>
                    </a:lnTo>
                    <a:lnTo>
                      <a:pt x="26" y="1102"/>
                    </a:lnTo>
                    <a:lnTo>
                      <a:pt x="0" y="1243"/>
                    </a:lnTo>
                    <a:lnTo>
                      <a:pt x="0" y="1384"/>
                    </a:lnTo>
                    <a:lnTo>
                      <a:pt x="0" y="1525"/>
                    </a:lnTo>
                    <a:lnTo>
                      <a:pt x="26" y="1653"/>
                    </a:lnTo>
                    <a:lnTo>
                      <a:pt x="52" y="1794"/>
                    </a:lnTo>
                    <a:lnTo>
                      <a:pt x="103" y="1922"/>
                    </a:lnTo>
                    <a:lnTo>
                      <a:pt x="167" y="2037"/>
                    </a:lnTo>
                    <a:lnTo>
                      <a:pt x="231" y="2152"/>
                    </a:lnTo>
                    <a:lnTo>
                      <a:pt x="308" y="2255"/>
                    </a:lnTo>
                    <a:lnTo>
                      <a:pt x="398" y="2357"/>
                    </a:lnTo>
                    <a:lnTo>
                      <a:pt x="500" y="2447"/>
                    </a:lnTo>
                    <a:lnTo>
                      <a:pt x="602" y="2524"/>
                    </a:lnTo>
                    <a:lnTo>
                      <a:pt x="718" y="2588"/>
                    </a:lnTo>
                    <a:lnTo>
                      <a:pt x="833" y="2652"/>
                    </a:lnTo>
                    <a:lnTo>
                      <a:pt x="961" y="2703"/>
                    </a:lnTo>
                    <a:lnTo>
                      <a:pt x="1102" y="2729"/>
                    </a:lnTo>
                    <a:lnTo>
                      <a:pt x="1230" y="2754"/>
                    </a:lnTo>
                    <a:lnTo>
                      <a:pt x="1512" y="2754"/>
                    </a:lnTo>
                    <a:lnTo>
                      <a:pt x="1653" y="2729"/>
                    </a:lnTo>
                    <a:lnTo>
                      <a:pt x="1781" y="2703"/>
                    </a:lnTo>
                    <a:lnTo>
                      <a:pt x="1909" y="2652"/>
                    </a:lnTo>
                    <a:lnTo>
                      <a:pt x="2037" y="2588"/>
                    </a:lnTo>
                    <a:lnTo>
                      <a:pt x="2152" y="2524"/>
                    </a:lnTo>
                    <a:lnTo>
                      <a:pt x="2255" y="2447"/>
                    </a:lnTo>
                    <a:lnTo>
                      <a:pt x="2357" y="2357"/>
                    </a:lnTo>
                    <a:lnTo>
                      <a:pt x="2434" y="2255"/>
                    </a:lnTo>
                    <a:lnTo>
                      <a:pt x="2524" y="2152"/>
                    </a:lnTo>
                    <a:lnTo>
                      <a:pt x="2588" y="2037"/>
                    </a:lnTo>
                    <a:lnTo>
                      <a:pt x="2652" y="1922"/>
                    </a:lnTo>
                    <a:lnTo>
                      <a:pt x="2690" y="1794"/>
                    </a:lnTo>
                    <a:lnTo>
                      <a:pt x="2729" y="1653"/>
                    </a:lnTo>
                    <a:lnTo>
                      <a:pt x="2754" y="1525"/>
                    </a:lnTo>
                    <a:lnTo>
                      <a:pt x="2754" y="1384"/>
                    </a:lnTo>
                    <a:lnTo>
                      <a:pt x="2754" y="1243"/>
                    </a:lnTo>
                    <a:lnTo>
                      <a:pt x="2729" y="1102"/>
                    </a:lnTo>
                    <a:lnTo>
                      <a:pt x="2690" y="974"/>
                    </a:lnTo>
                    <a:lnTo>
                      <a:pt x="2652" y="846"/>
                    </a:lnTo>
                    <a:lnTo>
                      <a:pt x="2588" y="718"/>
                    </a:lnTo>
                    <a:lnTo>
                      <a:pt x="2524" y="615"/>
                    </a:lnTo>
                    <a:lnTo>
                      <a:pt x="2434" y="500"/>
                    </a:lnTo>
                    <a:lnTo>
                      <a:pt x="2357" y="410"/>
                    </a:lnTo>
                    <a:lnTo>
                      <a:pt x="2255" y="321"/>
                    </a:lnTo>
                    <a:lnTo>
                      <a:pt x="2152" y="231"/>
                    </a:lnTo>
                    <a:lnTo>
                      <a:pt x="2037" y="167"/>
                    </a:lnTo>
                    <a:lnTo>
                      <a:pt x="1909" y="103"/>
                    </a:lnTo>
                    <a:lnTo>
                      <a:pt x="1781" y="65"/>
                    </a:lnTo>
                    <a:lnTo>
                      <a:pt x="1653" y="26"/>
                    </a:lnTo>
                    <a:lnTo>
                      <a:pt x="1512" y="13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26;p43">
                <a:extLst>
                  <a:ext uri="{FF2B5EF4-FFF2-40B4-BE49-F238E27FC236}">
                    <a16:creationId xmlns:a16="http://schemas.microsoft.com/office/drawing/2014/main" id="{4B952E5E-B890-0993-CF74-6476FE71EF91}"/>
                  </a:ext>
                </a:extLst>
              </p:cNvPr>
              <p:cNvSpPr/>
              <p:nvPr/>
            </p:nvSpPr>
            <p:spPr>
              <a:xfrm>
                <a:off x="5303075" y="2622625"/>
                <a:ext cx="6917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1383" y="0"/>
                    </a:moveTo>
                    <a:lnTo>
                      <a:pt x="1242" y="13"/>
                    </a:lnTo>
                    <a:lnTo>
                      <a:pt x="1101" y="39"/>
                    </a:lnTo>
                    <a:lnTo>
                      <a:pt x="973" y="64"/>
                    </a:lnTo>
                    <a:lnTo>
                      <a:pt x="845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2" y="321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3" y="615"/>
                    </a:lnTo>
                    <a:lnTo>
                      <a:pt x="167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02"/>
                    </a:lnTo>
                    <a:lnTo>
                      <a:pt x="13" y="1243"/>
                    </a:lnTo>
                    <a:lnTo>
                      <a:pt x="0" y="1384"/>
                    </a:lnTo>
                    <a:lnTo>
                      <a:pt x="13" y="1525"/>
                    </a:lnTo>
                    <a:lnTo>
                      <a:pt x="38" y="1665"/>
                    </a:lnTo>
                    <a:lnTo>
                      <a:pt x="64" y="1794"/>
                    </a:lnTo>
                    <a:lnTo>
                      <a:pt x="115" y="1922"/>
                    </a:lnTo>
                    <a:lnTo>
                      <a:pt x="167" y="2037"/>
                    </a:lnTo>
                    <a:lnTo>
                      <a:pt x="243" y="2152"/>
                    </a:lnTo>
                    <a:lnTo>
                      <a:pt x="320" y="2267"/>
                    </a:lnTo>
                    <a:lnTo>
                      <a:pt x="410" y="2357"/>
                    </a:lnTo>
                    <a:lnTo>
                      <a:pt x="512" y="2447"/>
                    </a:lnTo>
                    <a:lnTo>
                      <a:pt x="615" y="2524"/>
                    </a:lnTo>
                    <a:lnTo>
                      <a:pt x="730" y="2600"/>
                    </a:lnTo>
                    <a:lnTo>
                      <a:pt x="845" y="2652"/>
                    </a:lnTo>
                    <a:lnTo>
                      <a:pt x="973" y="2703"/>
                    </a:lnTo>
                    <a:lnTo>
                      <a:pt x="1101" y="2741"/>
                    </a:lnTo>
                    <a:lnTo>
                      <a:pt x="1242" y="2754"/>
                    </a:lnTo>
                    <a:lnTo>
                      <a:pt x="1383" y="2767"/>
                    </a:lnTo>
                    <a:lnTo>
                      <a:pt x="1524" y="2754"/>
                    </a:lnTo>
                    <a:lnTo>
                      <a:pt x="1665" y="2741"/>
                    </a:lnTo>
                    <a:lnTo>
                      <a:pt x="1793" y="2703"/>
                    </a:lnTo>
                    <a:lnTo>
                      <a:pt x="1921" y="2652"/>
                    </a:lnTo>
                    <a:lnTo>
                      <a:pt x="2036" y="2600"/>
                    </a:lnTo>
                    <a:lnTo>
                      <a:pt x="2152" y="2524"/>
                    </a:lnTo>
                    <a:lnTo>
                      <a:pt x="2267" y="2447"/>
                    </a:lnTo>
                    <a:lnTo>
                      <a:pt x="2357" y="2357"/>
                    </a:lnTo>
                    <a:lnTo>
                      <a:pt x="2446" y="2267"/>
                    </a:lnTo>
                    <a:lnTo>
                      <a:pt x="2523" y="2152"/>
                    </a:lnTo>
                    <a:lnTo>
                      <a:pt x="2600" y="2037"/>
                    </a:lnTo>
                    <a:lnTo>
                      <a:pt x="2651" y="1922"/>
                    </a:lnTo>
                    <a:lnTo>
                      <a:pt x="2702" y="1794"/>
                    </a:lnTo>
                    <a:lnTo>
                      <a:pt x="2741" y="1665"/>
                    </a:lnTo>
                    <a:lnTo>
                      <a:pt x="2754" y="1525"/>
                    </a:lnTo>
                    <a:lnTo>
                      <a:pt x="2767" y="1384"/>
                    </a:lnTo>
                    <a:lnTo>
                      <a:pt x="2754" y="1243"/>
                    </a:lnTo>
                    <a:lnTo>
                      <a:pt x="2741" y="1102"/>
                    </a:lnTo>
                    <a:lnTo>
                      <a:pt x="2702" y="974"/>
                    </a:lnTo>
                    <a:lnTo>
                      <a:pt x="2651" y="846"/>
                    </a:lnTo>
                    <a:lnTo>
                      <a:pt x="2600" y="730"/>
                    </a:lnTo>
                    <a:lnTo>
                      <a:pt x="2523" y="615"/>
                    </a:lnTo>
                    <a:lnTo>
                      <a:pt x="2446" y="513"/>
                    </a:lnTo>
                    <a:lnTo>
                      <a:pt x="2357" y="410"/>
                    </a:lnTo>
                    <a:lnTo>
                      <a:pt x="2267" y="321"/>
                    </a:lnTo>
                    <a:lnTo>
                      <a:pt x="2152" y="244"/>
                    </a:lnTo>
                    <a:lnTo>
                      <a:pt x="2036" y="167"/>
                    </a:lnTo>
                    <a:lnTo>
                      <a:pt x="1921" y="116"/>
                    </a:lnTo>
                    <a:lnTo>
                      <a:pt x="1793" y="64"/>
                    </a:lnTo>
                    <a:lnTo>
                      <a:pt x="1665" y="39"/>
                    </a:lnTo>
                    <a:lnTo>
                      <a:pt x="1524" y="13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27;p43">
                <a:extLst>
                  <a:ext uri="{FF2B5EF4-FFF2-40B4-BE49-F238E27FC236}">
                    <a16:creationId xmlns:a16="http://schemas.microsoft.com/office/drawing/2014/main" id="{E082F2B5-8840-B64E-9F91-08C7E475BC4F}"/>
                  </a:ext>
                </a:extLst>
              </p:cNvPr>
              <p:cNvSpPr/>
              <p:nvPr/>
            </p:nvSpPr>
            <p:spPr>
              <a:xfrm>
                <a:off x="5142325" y="2454525"/>
                <a:ext cx="68875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54" extrusionOk="0">
                    <a:moveTo>
                      <a:pt x="1230" y="0"/>
                    </a:moveTo>
                    <a:lnTo>
                      <a:pt x="1102" y="26"/>
                    </a:lnTo>
                    <a:lnTo>
                      <a:pt x="961" y="64"/>
                    </a:lnTo>
                    <a:lnTo>
                      <a:pt x="833" y="103"/>
                    </a:lnTo>
                    <a:lnTo>
                      <a:pt x="718" y="167"/>
                    </a:lnTo>
                    <a:lnTo>
                      <a:pt x="602" y="231"/>
                    </a:lnTo>
                    <a:lnTo>
                      <a:pt x="500" y="308"/>
                    </a:lnTo>
                    <a:lnTo>
                      <a:pt x="398" y="397"/>
                    </a:lnTo>
                    <a:lnTo>
                      <a:pt x="308" y="500"/>
                    </a:lnTo>
                    <a:lnTo>
                      <a:pt x="231" y="602"/>
                    </a:lnTo>
                    <a:lnTo>
                      <a:pt x="167" y="718"/>
                    </a:lnTo>
                    <a:lnTo>
                      <a:pt x="103" y="846"/>
                    </a:lnTo>
                    <a:lnTo>
                      <a:pt x="52" y="974"/>
                    </a:lnTo>
                    <a:lnTo>
                      <a:pt x="26" y="1102"/>
                    </a:lnTo>
                    <a:lnTo>
                      <a:pt x="0" y="1243"/>
                    </a:lnTo>
                    <a:lnTo>
                      <a:pt x="0" y="1384"/>
                    </a:lnTo>
                    <a:lnTo>
                      <a:pt x="0" y="1524"/>
                    </a:lnTo>
                    <a:lnTo>
                      <a:pt x="26" y="1652"/>
                    </a:lnTo>
                    <a:lnTo>
                      <a:pt x="52" y="1793"/>
                    </a:lnTo>
                    <a:lnTo>
                      <a:pt x="103" y="1909"/>
                    </a:lnTo>
                    <a:lnTo>
                      <a:pt x="167" y="2037"/>
                    </a:lnTo>
                    <a:lnTo>
                      <a:pt x="231" y="2152"/>
                    </a:lnTo>
                    <a:lnTo>
                      <a:pt x="308" y="2254"/>
                    </a:lnTo>
                    <a:lnTo>
                      <a:pt x="398" y="2357"/>
                    </a:lnTo>
                    <a:lnTo>
                      <a:pt x="500" y="2447"/>
                    </a:lnTo>
                    <a:lnTo>
                      <a:pt x="602" y="2523"/>
                    </a:lnTo>
                    <a:lnTo>
                      <a:pt x="718" y="2587"/>
                    </a:lnTo>
                    <a:lnTo>
                      <a:pt x="833" y="2652"/>
                    </a:lnTo>
                    <a:lnTo>
                      <a:pt x="961" y="2690"/>
                    </a:lnTo>
                    <a:lnTo>
                      <a:pt x="1102" y="2728"/>
                    </a:lnTo>
                    <a:lnTo>
                      <a:pt x="1230" y="2754"/>
                    </a:lnTo>
                    <a:lnTo>
                      <a:pt x="1512" y="2754"/>
                    </a:lnTo>
                    <a:lnTo>
                      <a:pt x="1653" y="2728"/>
                    </a:lnTo>
                    <a:lnTo>
                      <a:pt x="1781" y="2690"/>
                    </a:lnTo>
                    <a:lnTo>
                      <a:pt x="1909" y="2652"/>
                    </a:lnTo>
                    <a:lnTo>
                      <a:pt x="2037" y="2587"/>
                    </a:lnTo>
                    <a:lnTo>
                      <a:pt x="2152" y="2523"/>
                    </a:lnTo>
                    <a:lnTo>
                      <a:pt x="2255" y="2447"/>
                    </a:lnTo>
                    <a:lnTo>
                      <a:pt x="2357" y="2357"/>
                    </a:lnTo>
                    <a:lnTo>
                      <a:pt x="2434" y="2254"/>
                    </a:lnTo>
                    <a:lnTo>
                      <a:pt x="2524" y="2152"/>
                    </a:lnTo>
                    <a:lnTo>
                      <a:pt x="2588" y="2037"/>
                    </a:lnTo>
                    <a:lnTo>
                      <a:pt x="2652" y="1909"/>
                    </a:lnTo>
                    <a:lnTo>
                      <a:pt x="2690" y="1793"/>
                    </a:lnTo>
                    <a:lnTo>
                      <a:pt x="2729" y="1652"/>
                    </a:lnTo>
                    <a:lnTo>
                      <a:pt x="2754" y="1524"/>
                    </a:lnTo>
                    <a:lnTo>
                      <a:pt x="2754" y="1384"/>
                    </a:lnTo>
                    <a:lnTo>
                      <a:pt x="2754" y="1243"/>
                    </a:lnTo>
                    <a:lnTo>
                      <a:pt x="2729" y="1102"/>
                    </a:lnTo>
                    <a:lnTo>
                      <a:pt x="2690" y="974"/>
                    </a:lnTo>
                    <a:lnTo>
                      <a:pt x="2652" y="846"/>
                    </a:lnTo>
                    <a:lnTo>
                      <a:pt x="2588" y="718"/>
                    </a:lnTo>
                    <a:lnTo>
                      <a:pt x="2524" y="602"/>
                    </a:lnTo>
                    <a:lnTo>
                      <a:pt x="2434" y="500"/>
                    </a:lnTo>
                    <a:lnTo>
                      <a:pt x="2357" y="397"/>
                    </a:lnTo>
                    <a:lnTo>
                      <a:pt x="2255" y="308"/>
                    </a:lnTo>
                    <a:lnTo>
                      <a:pt x="2152" y="231"/>
                    </a:lnTo>
                    <a:lnTo>
                      <a:pt x="2037" y="167"/>
                    </a:lnTo>
                    <a:lnTo>
                      <a:pt x="1909" y="103"/>
                    </a:lnTo>
                    <a:lnTo>
                      <a:pt x="1781" y="64"/>
                    </a:lnTo>
                    <a:lnTo>
                      <a:pt x="1653" y="26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28;p43">
                <a:extLst>
                  <a:ext uri="{FF2B5EF4-FFF2-40B4-BE49-F238E27FC236}">
                    <a16:creationId xmlns:a16="http://schemas.microsoft.com/office/drawing/2014/main" id="{98CDF45F-3352-69BF-9D31-66E733A64CAD}"/>
                  </a:ext>
                </a:extLst>
              </p:cNvPr>
              <p:cNvSpPr/>
              <p:nvPr/>
            </p:nvSpPr>
            <p:spPr>
              <a:xfrm>
                <a:off x="5215650" y="2243200"/>
                <a:ext cx="6917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1384" y="0"/>
                    </a:moveTo>
                    <a:lnTo>
                      <a:pt x="1243" y="13"/>
                    </a:lnTo>
                    <a:lnTo>
                      <a:pt x="1102" y="38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45"/>
                    </a:lnTo>
                    <a:lnTo>
                      <a:pt x="65" y="973"/>
                    </a:lnTo>
                    <a:lnTo>
                      <a:pt x="39" y="1102"/>
                    </a:lnTo>
                    <a:lnTo>
                      <a:pt x="13" y="1242"/>
                    </a:lnTo>
                    <a:lnTo>
                      <a:pt x="0" y="1383"/>
                    </a:lnTo>
                    <a:lnTo>
                      <a:pt x="13" y="1524"/>
                    </a:lnTo>
                    <a:lnTo>
                      <a:pt x="39" y="1665"/>
                    </a:lnTo>
                    <a:lnTo>
                      <a:pt x="65" y="1793"/>
                    </a:lnTo>
                    <a:lnTo>
                      <a:pt x="116" y="1921"/>
                    </a:lnTo>
                    <a:lnTo>
                      <a:pt x="167" y="2037"/>
                    </a:lnTo>
                    <a:lnTo>
                      <a:pt x="244" y="2152"/>
                    </a:lnTo>
                    <a:lnTo>
                      <a:pt x="321" y="2267"/>
                    </a:lnTo>
                    <a:lnTo>
                      <a:pt x="410" y="2357"/>
                    </a:lnTo>
                    <a:lnTo>
                      <a:pt x="513" y="2446"/>
                    </a:lnTo>
                    <a:lnTo>
                      <a:pt x="615" y="2523"/>
                    </a:lnTo>
                    <a:lnTo>
                      <a:pt x="731" y="2600"/>
                    </a:lnTo>
                    <a:lnTo>
                      <a:pt x="846" y="2651"/>
                    </a:lnTo>
                    <a:lnTo>
                      <a:pt x="974" y="2703"/>
                    </a:lnTo>
                    <a:lnTo>
                      <a:pt x="1102" y="2741"/>
                    </a:lnTo>
                    <a:lnTo>
                      <a:pt x="1243" y="2754"/>
                    </a:lnTo>
                    <a:lnTo>
                      <a:pt x="1384" y="2767"/>
                    </a:lnTo>
                    <a:lnTo>
                      <a:pt x="1525" y="2754"/>
                    </a:lnTo>
                    <a:lnTo>
                      <a:pt x="1665" y="2741"/>
                    </a:lnTo>
                    <a:lnTo>
                      <a:pt x="1794" y="2703"/>
                    </a:lnTo>
                    <a:lnTo>
                      <a:pt x="1922" y="2651"/>
                    </a:lnTo>
                    <a:lnTo>
                      <a:pt x="2050" y="2600"/>
                    </a:lnTo>
                    <a:lnTo>
                      <a:pt x="2152" y="2523"/>
                    </a:lnTo>
                    <a:lnTo>
                      <a:pt x="2267" y="2446"/>
                    </a:lnTo>
                    <a:lnTo>
                      <a:pt x="2357" y="2357"/>
                    </a:lnTo>
                    <a:lnTo>
                      <a:pt x="2447" y="2267"/>
                    </a:lnTo>
                    <a:lnTo>
                      <a:pt x="2536" y="2152"/>
                    </a:lnTo>
                    <a:lnTo>
                      <a:pt x="2600" y="2037"/>
                    </a:lnTo>
                    <a:lnTo>
                      <a:pt x="2652" y="1921"/>
                    </a:lnTo>
                    <a:lnTo>
                      <a:pt x="2703" y="1793"/>
                    </a:lnTo>
                    <a:lnTo>
                      <a:pt x="2741" y="1665"/>
                    </a:lnTo>
                    <a:lnTo>
                      <a:pt x="2754" y="1524"/>
                    </a:lnTo>
                    <a:lnTo>
                      <a:pt x="2767" y="1383"/>
                    </a:lnTo>
                    <a:lnTo>
                      <a:pt x="2754" y="1242"/>
                    </a:lnTo>
                    <a:lnTo>
                      <a:pt x="2741" y="1102"/>
                    </a:lnTo>
                    <a:lnTo>
                      <a:pt x="2703" y="973"/>
                    </a:lnTo>
                    <a:lnTo>
                      <a:pt x="2652" y="845"/>
                    </a:lnTo>
                    <a:lnTo>
                      <a:pt x="2600" y="730"/>
                    </a:lnTo>
                    <a:lnTo>
                      <a:pt x="2536" y="615"/>
                    </a:lnTo>
                    <a:lnTo>
                      <a:pt x="2447" y="512"/>
                    </a:lnTo>
                    <a:lnTo>
                      <a:pt x="2357" y="410"/>
                    </a:lnTo>
                    <a:lnTo>
                      <a:pt x="2267" y="320"/>
                    </a:lnTo>
                    <a:lnTo>
                      <a:pt x="2152" y="243"/>
                    </a:lnTo>
                    <a:lnTo>
                      <a:pt x="2050" y="167"/>
                    </a:lnTo>
                    <a:lnTo>
                      <a:pt x="1922" y="115"/>
                    </a:lnTo>
                    <a:lnTo>
                      <a:pt x="1794" y="64"/>
                    </a:lnTo>
                    <a:lnTo>
                      <a:pt x="1665" y="38"/>
                    </a:lnTo>
                    <a:lnTo>
                      <a:pt x="1525" y="13"/>
                    </a:lnTo>
                    <a:lnTo>
                      <a:pt x="13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29;p43">
                <a:extLst>
                  <a:ext uri="{FF2B5EF4-FFF2-40B4-BE49-F238E27FC236}">
                    <a16:creationId xmlns:a16="http://schemas.microsoft.com/office/drawing/2014/main" id="{0D008DB8-EBB9-F4DD-7469-014B7BF35AD7}"/>
                  </a:ext>
                </a:extLst>
              </p:cNvPr>
              <p:cNvSpPr/>
              <p:nvPr/>
            </p:nvSpPr>
            <p:spPr>
              <a:xfrm>
                <a:off x="5410650" y="1951175"/>
                <a:ext cx="6887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67" extrusionOk="0">
                    <a:moveTo>
                      <a:pt x="1384" y="0"/>
                    </a:moveTo>
                    <a:lnTo>
                      <a:pt x="1243" y="13"/>
                    </a:lnTo>
                    <a:lnTo>
                      <a:pt x="1102" y="26"/>
                    </a:lnTo>
                    <a:lnTo>
                      <a:pt x="974" y="64"/>
                    </a:lnTo>
                    <a:lnTo>
                      <a:pt x="846" y="116"/>
                    </a:lnTo>
                    <a:lnTo>
                      <a:pt x="718" y="167"/>
                    </a:lnTo>
                    <a:lnTo>
                      <a:pt x="602" y="244"/>
                    </a:lnTo>
                    <a:lnTo>
                      <a:pt x="500" y="320"/>
                    </a:lnTo>
                    <a:lnTo>
                      <a:pt x="398" y="410"/>
                    </a:lnTo>
                    <a:lnTo>
                      <a:pt x="321" y="500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46"/>
                    </a:lnTo>
                    <a:lnTo>
                      <a:pt x="64" y="974"/>
                    </a:lnTo>
                    <a:lnTo>
                      <a:pt x="26" y="1102"/>
                    </a:lnTo>
                    <a:lnTo>
                      <a:pt x="0" y="1243"/>
                    </a:lnTo>
                    <a:lnTo>
                      <a:pt x="0" y="1384"/>
                    </a:lnTo>
                    <a:lnTo>
                      <a:pt x="0" y="1524"/>
                    </a:lnTo>
                    <a:lnTo>
                      <a:pt x="26" y="1665"/>
                    </a:lnTo>
                    <a:lnTo>
                      <a:pt x="64" y="1793"/>
                    </a:lnTo>
                    <a:lnTo>
                      <a:pt x="103" y="1921"/>
                    </a:lnTo>
                    <a:lnTo>
                      <a:pt x="167" y="2037"/>
                    </a:lnTo>
                    <a:lnTo>
                      <a:pt x="231" y="2152"/>
                    </a:lnTo>
                    <a:lnTo>
                      <a:pt x="321" y="2254"/>
                    </a:lnTo>
                    <a:lnTo>
                      <a:pt x="398" y="2357"/>
                    </a:lnTo>
                    <a:lnTo>
                      <a:pt x="500" y="2447"/>
                    </a:lnTo>
                    <a:lnTo>
                      <a:pt x="602" y="2523"/>
                    </a:lnTo>
                    <a:lnTo>
                      <a:pt x="718" y="2600"/>
                    </a:lnTo>
                    <a:lnTo>
                      <a:pt x="846" y="2651"/>
                    </a:lnTo>
                    <a:lnTo>
                      <a:pt x="974" y="2703"/>
                    </a:lnTo>
                    <a:lnTo>
                      <a:pt x="1102" y="2728"/>
                    </a:lnTo>
                    <a:lnTo>
                      <a:pt x="1243" y="2754"/>
                    </a:lnTo>
                    <a:lnTo>
                      <a:pt x="1384" y="2767"/>
                    </a:lnTo>
                    <a:lnTo>
                      <a:pt x="1525" y="2754"/>
                    </a:lnTo>
                    <a:lnTo>
                      <a:pt x="1653" y="2728"/>
                    </a:lnTo>
                    <a:lnTo>
                      <a:pt x="1794" y="2703"/>
                    </a:lnTo>
                    <a:lnTo>
                      <a:pt x="1922" y="2651"/>
                    </a:lnTo>
                    <a:lnTo>
                      <a:pt x="2037" y="2600"/>
                    </a:lnTo>
                    <a:lnTo>
                      <a:pt x="2152" y="2523"/>
                    </a:lnTo>
                    <a:lnTo>
                      <a:pt x="2255" y="2447"/>
                    </a:lnTo>
                    <a:lnTo>
                      <a:pt x="2357" y="2357"/>
                    </a:lnTo>
                    <a:lnTo>
                      <a:pt x="2447" y="2254"/>
                    </a:lnTo>
                    <a:lnTo>
                      <a:pt x="2524" y="2152"/>
                    </a:lnTo>
                    <a:lnTo>
                      <a:pt x="2588" y="2037"/>
                    </a:lnTo>
                    <a:lnTo>
                      <a:pt x="2652" y="1921"/>
                    </a:lnTo>
                    <a:lnTo>
                      <a:pt x="2703" y="1793"/>
                    </a:lnTo>
                    <a:lnTo>
                      <a:pt x="2729" y="1665"/>
                    </a:lnTo>
                    <a:lnTo>
                      <a:pt x="2754" y="1524"/>
                    </a:lnTo>
                    <a:lnTo>
                      <a:pt x="2754" y="1384"/>
                    </a:lnTo>
                    <a:lnTo>
                      <a:pt x="2754" y="1243"/>
                    </a:lnTo>
                    <a:lnTo>
                      <a:pt x="2729" y="1102"/>
                    </a:lnTo>
                    <a:lnTo>
                      <a:pt x="2703" y="974"/>
                    </a:lnTo>
                    <a:lnTo>
                      <a:pt x="2652" y="846"/>
                    </a:lnTo>
                    <a:lnTo>
                      <a:pt x="2588" y="730"/>
                    </a:lnTo>
                    <a:lnTo>
                      <a:pt x="2524" y="615"/>
                    </a:lnTo>
                    <a:lnTo>
                      <a:pt x="2447" y="500"/>
                    </a:lnTo>
                    <a:lnTo>
                      <a:pt x="2357" y="410"/>
                    </a:lnTo>
                    <a:lnTo>
                      <a:pt x="2255" y="320"/>
                    </a:lnTo>
                    <a:lnTo>
                      <a:pt x="2152" y="244"/>
                    </a:lnTo>
                    <a:lnTo>
                      <a:pt x="2037" y="167"/>
                    </a:lnTo>
                    <a:lnTo>
                      <a:pt x="1922" y="116"/>
                    </a:lnTo>
                    <a:lnTo>
                      <a:pt x="1794" y="64"/>
                    </a:lnTo>
                    <a:lnTo>
                      <a:pt x="1653" y="26"/>
                    </a:lnTo>
                    <a:lnTo>
                      <a:pt x="1525" y="13"/>
                    </a:lnTo>
                    <a:lnTo>
                      <a:pt x="13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30;p43">
                <a:extLst>
                  <a:ext uri="{FF2B5EF4-FFF2-40B4-BE49-F238E27FC236}">
                    <a16:creationId xmlns:a16="http://schemas.microsoft.com/office/drawing/2014/main" id="{14360209-0031-AEDE-2DE3-90126B9C2C85}"/>
                  </a:ext>
                </a:extLst>
              </p:cNvPr>
              <p:cNvSpPr/>
              <p:nvPr/>
            </p:nvSpPr>
            <p:spPr>
              <a:xfrm>
                <a:off x="5688900" y="2061625"/>
                <a:ext cx="688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55" extrusionOk="0">
                    <a:moveTo>
                      <a:pt x="1384" y="1"/>
                    </a:moveTo>
                    <a:lnTo>
                      <a:pt x="1243" y="14"/>
                    </a:lnTo>
                    <a:lnTo>
                      <a:pt x="1102" y="27"/>
                    </a:lnTo>
                    <a:lnTo>
                      <a:pt x="974" y="65"/>
                    </a:lnTo>
                    <a:lnTo>
                      <a:pt x="846" y="103"/>
                    </a:lnTo>
                    <a:lnTo>
                      <a:pt x="718" y="167"/>
                    </a:lnTo>
                    <a:lnTo>
                      <a:pt x="602" y="232"/>
                    </a:lnTo>
                    <a:lnTo>
                      <a:pt x="500" y="321"/>
                    </a:lnTo>
                    <a:lnTo>
                      <a:pt x="398" y="411"/>
                    </a:lnTo>
                    <a:lnTo>
                      <a:pt x="321" y="500"/>
                    </a:lnTo>
                    <a:lnTo>
                      <a:pt x="231" y="603"/>
                    </a:lnTo>
                    <a:lnTo>
                      <a:pt x="167" y="718"/>
                    </a:lnTo>
                    <a:lnTo>
                      <a:pt x="103" y="846"/>
                    </a:lnTo>
                    <a:lnTo>
                      <a:pt x="65" y="974"/>
                    </a:lnTo>
                    <a:lnTo>
                      <a:pt x="26" y="1102"/>
                    </a:lnTo>
                    <a:lnTo>
                      <a:pt x="0" y="1243"/>
                    </a:lnTo>
                    <a:lnTo>
                      <a:pt x="0" y="1384"/>
                    </a:lnTo>
                    <a:lnTo>
                      <a:pt x="0" y="1525"/>
                    </a:lnTo>
                    <a:lnTo>
                      <a:pt x="26" y="1653"/>
                    </a:lnTo>
                    <a:lnTo>
                      <a:pt x="65" y="1794"/>
                    </a:lnTo>
                    <a:lnTo>
                      <a:pt x="103" y="1922"/>
                    </a:lnTo>
                    <a:lnTo>
                      <a:pt x="167" y="2037"/>
                    </a:lnTo>
                    <a:lnTo>
                      <a:pt x="231" y="2153"/>
                    </a:lnTo>
                    <a:lnTo>
                      <a:pt x="321" y="2255"/>
                    </a:lnTo>
                    <a:lnTo>
                      <a:pt x="398" y="2358"/>
                    </a:lnTo>
                    <a:lnTo>
                      <a:pt x="500" y="2447"/>
                    </a:lnTo>
                    <a:lnTo>
                      <a:pt x="602" y="2524"/>
                    </a:lnTo>
                    <a:lnTo>
                      <a:pt x="718" y="2588"/>
                    </a:lnTo>
                    <a:lnTo>
                      <a:pt x="846" y="2652"/>
                    </a:lnTo>
                    <a:lnTo>
                      <a:pt x="974" y="2703"/>
                    </a:lnTo>
                    <a:lnTo>
                      <a:pt x="1102" y="2729"/>
                    </a:lnTo>
                    <a:lnTo>
                      <a:pt x="1243" y="2755"/>
                    </a:lnTo>
                    <a:lnTo>
                      <a:pt x="1525" y="2755"/>
                    </a:lnTo>
                    <a:lnTo>
                      <a:pt x="1653" y="2729"/>
                    </a:lnTo>
                    <a:lnTo>
                      <a:pt x="1794" y="2703"/>
                    </a:lnTo>
                    <a:lnTo>
                      <a:pt x="1922" y="2652"/>
                    </a:lnTo>
                    <a:lnTo>
                      <a:pt x="2037" y="2588"/>
                    </a:lnTo>
                    <a:lnTo>
                      <a:pt x="2152" y="2524"/>
                    </a:lnTo>
                    <a:lnTo>
                      <a:pt x="2255" y="2447"/>
                    </a:lnTo>
                    <a:lnTo>
                      <a:pt x="2357" y="2358"/>
                    </a:lnTo>
                    <a:lnTo>
                      <a:pt x="2447" y="2255"/>
                    </a:lnTo>
                    <a:lnTo>
                      <a:pt x="2524" y="2153"/>
                    </a:lnTo>
                    <a:lnTo>
                      <a:pt x="2588" y="2037"/>
                    </a:lnTo>
                    <a:lnTo>
                      <a:pt x="2652" y="1922"/>
                    </a:lnTo>
                    <a:lnTo>
                      <a:pt x="2703" y="1794"/>
                    </a:lnTo>
                    <a:lnTo>
                      <a:pt x="2729" y="1653"/>
                    </a:lnTo>
                    <a:lnTo>
                      <a:pt x="2754" y="1525"/>
                    </a:lnTo>
                    <a:lnTo>
                      <a:pt x="2754" y="1384"/>
                    </a:lnTo>
                    <a:lnTo>
                      <a:pt x="2754" y="1243"/>
                    </a:lnTo>
                    <a:lnTo>
                      <a:pt x="2729" y="1102"/>
                    </a:lnTo>
                    <a:lnTo>
                      <a:pt x="2703" y="974"/>
                    </a:lnTo>
                    <a:lnTo>
                      <a:pt x="2652" y="846"/>
                    </a:lnTo>
                    <a:lnTo>
                      <a:pt x="2588" y="718"/>
                    </a:lnTo>
                    <a:lnTo>
                      <a:pt x="2524" y="603"/>
                    </a:lnTo>
                    <a:lnTo>
                      <a:pt x="2447" y="500"/>
                    </a:lnTo>
                    <a:lnTo>
                      <a:pt x="2357" y="411"/>
                    </a:lnTo>
                    <a:lnTo>
                      <a:pt x="2255" y="321"/>
                    </a:lnTo>
                    <a:lnTo>
                      <a:pt x="2152" y="232"/>
                    </a:lnTo>
                    <a:lnTo>
                      <a:pt x="2037" y="167"/>
                    </a:lnTo>
                    <a:lnTo>
                      <a:pt x="1922" y="103"/>
                    </a:lnTo>
                    <a:lnTo>
                      <a:pt x="1794" y="65"/>
                    </a:lnTo>
                    <a:lnTo>
                      <a:pt x="1653" y="27"/>
                    </a:lnTo>
                    <a:lnTo>
                      <a:pt x="1525" y="14"/>
                    </a:ln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31;p43">
                <a:extLst>
                  <a:ext uri="{FF2B5EF4-FFF2-40B4-BE49-F238E27FC236}">
                    <a16:creationId xmlns:a16="http://schemas.microsoft.com/office/drawing/2014/main" id="{C3DC949B-F06A-A7FD-3E1E-EAB899EC363A}"/>
                  </a:ext>
                </a:extLst>
              </p:cNvPr>
              <p:cNvSpPr/>
              <p:nvPr/>
            </p:nvSpPr>
            <p:spPr>
              <a:xfrm>
                <a:off x="5869500" y="1962700"/>
                <a:ext cx="6885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767" extrusionOk="0">
                    <a:moveTo>
                      <a:pt x="1371" y="0"/>
                    </a:moveTo>
                    <a:lnTo>
                      <a:pt x="1230" y="13"/>
                    </a:lnTo>
                    <a:lnTo>
                      <a:pt x="1102" y="26"/>
                    </a:lnTo>
                    <a:lnTo>
                      <a:pt x="961" y="64"/>
                    </a:lnTo>
                    <a:lnTo>
                      <a:pt x="833" y="116"/>
                    </a:lnTo>
                    <a:lnTo>
                      <a:pt x="717" y="167"/>
                    </a:lnTo>
                    <a:lnTo>
                      <a:pt x="602" y="244"/>
                    </a:lnTo>
                    <a:lnTo>
                      <a:pt x="500" y="321"/>
                    </a:lnTo>
                    <a:lnTo>
                      <a:pt x="397" y="410"/>
                    </a:lnTo>
                    <a:lnTo>
                      <a:pt x="307" y="500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46"/>
                    </a:lnTo>
                    <a:lnTo>
                      <a:pt x="64" y="974"/>
                    </a:lnTo>
                    <a:lnTo>
                      <a:pt x="26" y="1102"/>
                    </a:lnTo>
                    <a:lnTo>
                      <a:pt x="0" y="1243"/>
                    </a:lnTo>
                    <a:lnTo>
                      <a:pt x="0" y="1384"/>
                    </a:lnTo>
                    <a:lnTo>
                      <a:pt x="0" y="1524"/>
                    </a:lnTo>
                    <a:lnTo>
                      <a:pt x="26" y="1665"/>
                    </a:lnTo>
                    <a:lnTo>
                      <a:pt x="64" y="1793"/>
                    </a:lnTo>
                    <a:lnTo>
                      <a:pt x="103" y="1922"/>
                    </a:lnTo>
                    <a:lnTo>
                      <a:pt x="167" y="2037"/>
                    </a:lnTo>
                    <a:lnTo>
                      <a:pt x="231" y="2152"/>
                    </a:lnTo>
                    <a:lnTo>
                      <a:pt x="307" y="2255"/>
                    </a:lnTo>
                    <a:lnTo>
                      <a:pt x="397" y="2357"/>
                    </a:lnTo>
                    <a:lnTo>
                      <a:pt x="500" y="2447"/>
                    </a:lnTo>
                    <a:lnTo>
                      <a:pt x="602" y="2523"/>
                    </a:lnTo>
                    <a:lnTo>
                      <a:pt x="717" y="2600"/>
                    </a:lnTo>
                    <a:lnTo>
                      <a:pt x="833" y="2652"/>
                    </a:lnTo>
                    <a:lnTo>
                      <a:pt x="961" y="2703"/>
                    </a:lnTo>
                    <a:lnTo>
                      <a:pt x="1102" y="2728"/>
                    </a:lnTo>
                    <a:lnTo>
                      <a:pt x="1230" y="2754"/>
                    </a:lnTo>
                    <a:lnTo>
                      <a:pt x="1371" y="2767"/>
                    </a:lnTo>
                    <a:lnTo>
                      <a:pt x="1511" y="2754"/>
                    </a:lnTo>
                    <a:lnTo>
                      <a:pt x="1652" y="2728"/>
                    </a:lnTo>
                    <a:lnTo>
                      <a:pt x="1780" y="2703"/>
                    </a:lnTo>
                    <a:lnTo>
                      <a:pt x="1908" y="2652"/>
                    </a:lnTo>
                    <a:lnTo>
                      <a:pt x="2037" y="2600"/>
                    </a:lnTo>
                    <a:lnTo>
                      <a:pt x="2152" y="2523"/>
                    </a:lnTo>
                    <a:lnTo>
                      <a:pt x="2254" y="2447"/>
                    </a:lnTo>
                    <a:lnTo>
                      <a:pt x="2357" y="2357"/>
                    </a:lnTo>
                    <a:lnTo>
                      <a:pt x="2446" y="2255"/>
                    </a:lnTo>
                    <a:lnTo>
                      <a:pt x="2523" y="2152"/>
                    </a:lnTo>
                    <a:lnTo>
                      <a:pt x="2587" y="2037"/>
                    </a:lnTo>
                    <a:lnTo>
                      <a:pt x="2651" y="1922"/>
                    </a:lnTo>
                    <a:lnTo>
                      <a:pt x="2690" y="1793"/>
                    </a:lnTo>
                    <a:lnTo>
                      <a:pt x="2728" y="1665"/>
                    </a:lnTo>
                    <a:lnTo>
                      <a:pt x="2754" y="1524"/>
                    </a:lnTo>
                    <a:lnTo>
                      <a:pt x="2754" y="1384"/>
                    </a:lnTo>
                    <a:lnTo>
                      <a:pt x="2754" y="1243"/>
                    </a:lnTo>
                    <a:lnTo>
                      <a:pt x="2728" y="1102"/>
                    </a:lnTo>
                    <a:lnTo>
                      <a:pt x="2690" y="974"/>
                    </a:lnTo>
                    <a:lnTo>
                      <a:pt x="2651" y="846"/>
                    </a:lnTo>
                    <a:lnTo>
                      <a:pt x="2587" y="730"/>
                    </a:lnTo>
                    <a:lnTo>
                      <a:pt x="2523" y="615"/>
                    </a:lnTo>
                    <a:lnTo>
                      <a:pt x="2446" y="500"/>
                    </a:lnTo>
                    <a:lnTo>
                      <a:pt x="2357" y="410"/>
                    </a:lnTo>
                    <a:lnTo>
                      <a:pt x="2254" y="321"/>
                    </a:lnTo>
                    <a:lnTo>
                      <a:pt x="2152" y="244"/>
                    </a:lnTo>
                    <a:lnTo>
                      <a:pt x="2037" y="167"/>
                    </a:lnTo>
                    <a:lnTo>
                      <a:pt x="1908" y="116"/>
                    </a:lnTo>
                    <a:lnTo>
                      <a:pt x="1780" y="64"/>
                    </a:lnTo>
                    <a:lnTo>
                      <a:pt x="1652" y="26"/>
                    </a:lnTo>
                    <a:lnTo>
                      <a:pt x="1511" y="13"/>
                    </a:lnTo>
                    <a:lnTo>
                      <a:pt x="13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32;p43">
                <a:extLst>
                  <a:ext uri="{FF2B5EF4-FFF2-40B4-BE49-F238E27FC236}">
                    <a16:creationId xmlns:a16="http://schemas.microsoft.com/office/drawing/2014/main" id="{4DACFD07-3D99-1F14-80CE-9B982AC36E11}"/>
                  </a:ext>
                </a:extLst>
              </p:cNvPr>
              <p:cNvSpPr/>
              <p:nvPr/>
            </p:nvSpPr>
            <p:spPr>
              <a:xfrm>
                <a:off x="6049750" y="2121525"/>
                <a:ext cx="69200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2754" extrusionOk="0">
                    <a:moveTo>
                      <a:pt x="1243" y="0"/>
                    </a:moveTo>
                    <a:lnTo>
                      <a:pt x="1102" y="26"/>
                    </a:lnTo>
                    <a:lnTo>
                      <a:pt x="974" y="64"/>
                    </a:lnTo>
                    <a:lnTo>
                      <a:pt x="846" y="103"/>
                    </a:lnTo>
                    <a:lnTo>
                      <a:pt x="731" y="167"/>
                    </a:lnTo>
                    <a:lnTo>
                      <a:pt x="616" y="231"/>
                    </a:lnTo>
                    <a:lnTo>
                      <a:pt x="513" y="307"/>
                    </a:lnTo>
                    <a:lnTo>
                      <a:pt x="411" y="397"/>
                    </a:lnTo>
                    <a:lnTo>
                      <a:pt x="321" y="500"/>
                    </a:lnTo>
                    <a:lnTo>
                      <a:pt x="244" y="602"/>
                    </a:lnTo>
                    <a:lnTo>
                      <a:pt x="167" y="717"/>
                    </a:lnTo>
                    <a:lnTo>
                      <a:pt x="116" y="833"/>
                    </a:lnTo>
                    <a:lnTo>
                      <a:pt x="65" y="961"/>
                    </a:lnTo>
                    <a:lnTo>
                      <a:pt x="39" y="1102"/>
                    </a:lnTo>
                    <a:lnTo>
                      <a:pt x="14" y="1230"/>
                    </a:lnTo>
                    <a:lnTo>
                      <a:pt x="1" y="1370"/>
                    </a:lnTo>
                    <a:lnTo>
                      <a:pt x="14" y="1511"/>
                    </a:lnTo>
                    <a:lnTo>
                      <a:pt x="39" y="1652"/>
                    </a:lnTo>
                    <a:lnTo>
                      <a:pt x="65" y="1780"/>
                    </a:lnTo>
                    <a:lnTo>
                      <a:pt x="116" y="1908"/>
                    </a:lnTo>
                    <a:lnTo>
                      <a:pt x="167" y="2037"/>
                    </a:lnTo>
                    <a:lnTo>
                      <a:pt x="244" y="2152"/>
                    </a:lnTo>
                    <a:lnTo>
                      <a:pt x="321" y="2254"/>
                    </a:lnTo>
                    <a:lnTo>
                      <a:pt x="411" y="2357"/>
                    </a:lnTo>
                    <a:lnTo>
                      <a:pt x="513" y="2446"/>
                    </a:lnTo>
                    <a:lnTo>
                      <a:pt x="616" y="2523"/>
                    </a:lnTo>
                    <a:lnTo>
                      <a:pt x="731" y="2587"/>
                    </a:lnTo>
                    <a:lnTo>
                      <a:pt x="846" y="2651"/>
                    </a:lnTo>
                    <a:lnTo>
                      <a:pt x="974" y="2690"/>
                    </a:lnTo>
                    <a:lnTo>
                      <a:pt x="1102" y="2728"/>
                    </a:lnTo>
                    <a:lnTo>
                      <a:pt x="1243" y="2754"/>
                    </a:lnTo>
                    <a:lnTo>
                      <a:pt x="1525" y="2754"/>
                    </a:lnTo>
                    <a:lnTo>
                      <a:pt x="1666" y="2728"/>
                    </a:lnTo>
                    <a:lnTo>
                      <a:pt x="1794" y="2690"/>
                    </a:lnTo>
                    <a:lnTo>
                      <a:pt x="1922" y="2651"/>
                    </a:lnTo>
                    <a:lnTo>
                      <a:pt x="2050" y="2587"/>
                    </a:lnTo>
                    <a:lnTo>
                      <a:pt x="2153" y="2523"/>
                    </a:lnTo>
                    <a:lnTo>
                      <a:pt x="2268" y="2446"/>
                    </a:lnTo>
                    <a:lnTo>
                      <a:pt x="2358" y="2357"/>
                    </a:lnTo>
                    <a:lnTo>
                      <a:pt x="2447" y="2254"/>
                    </a:lnTo>
                    <a:lnTo>
                      <a:pt x="2537" y="2152"/>
                    </a:lnTo>
                    <a:lnTo>
                      <a:pt x="2601" y="2037"/>
                    </a:lnTo>
                    <a:lnTo>
                      <a:pt x="2652" y="1908"/>
                    </a:lnTo>
                    <a:lnTo>
                      <a:pt x="2703" y="1780"/>
                    </a:lnTo>
                    <a:lnTo>
                      <a:pt x="2742" y="1652"/>
                    </a:lnTo>
                    <a:lnTo>
                      <a:pt x="2755" y="1511"/>
                    </a:lnTo>
                    <a:lnTo>
                      <a:pt x="2767" y="1370"/>
                    </a:lnTo>
                    <a:lnTo>
                      <a:pt x="2755" y="1230"/>
                    </a:lnTo>
                    <a:lnTo>
                      <a:pt x="2742" y="1102"/>
                    </a:lnTo>
                    <a:lnTo>
                      <a:pt x="2703" y="961"/>
                    </a:lnTo>
                    <a:lnTo>
                      <a:pt x="2652" y="833"/>
                    </a:lnTo>
                    <a:lnTo>
                      <a:pt x="2601" y="717"/>
                    </a:lnTo>
                    <a:lnTo>
                      <a:pt x="2537" y="602"/>
                    </a:lnTo>
                    <a:lnTo>
                      <a:pt x="2447" y="500"/>
                    </a:lnTo>
                    <a:lnTo>
                      <a:pt x="2358" y="397"/>
                    </a:lnTo>
                    <a:lnTo>
                      <a:pt x="2268" y="307"/>
                    </a:lnTo>
                    <a:lnTo>
                      <a:pt x="2153" y="231"/>
                    </a:lnTo>
                    <a:lnTo>
                      <a:pt x="2050" y="167"/>
                    </a:lnTo>
                    <a:lnTo>
                      <a:pt x="1922" y="103"/>
                    </a:lnTo>
                    <a:lnTo>
                      <a:pt x="1794" y="64"/>
                    </a:lnTo>
                    <a:lnTo>
                      <a:pt x="1666" y="26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33;p43">
                <a:extLst>
                  <a:ext uri="{FF2B5EF4-FFF2-40B4-BE49-F238E27FC236}">
                    <a16:creationId xmlns:a16="http://schemas.microsoft.com/office/drawing/2014/main" id="{0A130BD0-9BE5-951B-59EA-A764579C5ED9}"/>
                  </a:ext>
                </a:extLst>
              </p:cNvPr>
              <p:cNvSpPr/>
              <p:nvPr/>
            </p:nvSpPr>
            <p:spPr>
              <a:xfrm>
                <a:off x="6277425" y="2252475"/>
                <a:ext cx="6917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67" extrusionOk="0">
                    <a:moveTo>
                      <a:pt x="1384" y="0"/>
                    </a:moveTo>
                    <a:lnTo>
                      <a:pt x="1243" y="13"/>
                    </a:lnTo>
                    <a:lnTo>
                      <a:pt x="1102" y="26"/>
                    </a:lnTo>
                    <a:lnTo>
                      <a:pt x="974" y="65"/>
                    </a:lnTo>
                    <a:lnTo>
                      <a:pt x="846" y="116"/>
                    </a:lnTo>
                    <a:lnTo>
                      <a:pt x="730" y="167"/>
                    </a:lnTo>
                    <a:lnTo>
                      <a:pt x="615" y="231"/>
                    </a:lnTo>
                    <a:lnTo>
                      <a:pt x="513" y="321"/>
                    </a:lnTo>
                    <a:lnTo>
                      <a:pt x="410" y="410"/>
                    </a:lnTo>
                    <a:lnTo>
                      <a:pt x="321" y="500"/>
                    </a:lnTo>
                    <a:lnTo>
                      <a:pt x="244" y="615"/>
                    </a:lnTo>
                    <a:lnTo>
                      <a:pt x="167" y="718"/>
                    </a:lnTo>
                    <a:lnTo>
                      <a:pt x="116" y="846"/>
                    </a:lnTo>
                    <a:lnTo>
                      <a:pt x="64" y="974"/>
                    </a:lnTo>
                    <a:lnTo>
                      <a:pt x="39" y="1102"/>
                    </a:lnTo>
                    <a:lnTo>
                      <a:pt x="13" y="1243"/>
                    </a:lnTo>
                    <a:lnTo>
                      <a:pt x="0" y="1384"/>
                    </a:lnTo>
                    <a:lnTo>
                      <a:pt x="13" y="1525"/>
                    </a:lnTo>
                    <a:lnTo>
                      <a:pt x="39" y="1653"/>
                    </a:lnTo>
                    <a:lnTo>
                      <a:pt x="64" y="1794"/>
                    </a:lnTo>
                    <a:lnTo>
                      <a:pt x="116" y="1922"/>
                    </a:lnTo>
                    <a:lnTo>
                      <a:pt x="167" y="2037"/>
                    </a:lnTo>
                    <a:lnTo>
                      <a:pt x="244" y="2152"/>
                    </a:lnTo>
                    <a:lnTo>
                      <a:pt x="321" y="2255"/>
                    </a:lnTo>
                    <a:lnTo>
                      <a:pt x="410" y="2357"/>
                    </a:lnTo>
                    <a:lnTo>
                      <a:pt x="513" y="2447"/>
                    </a:lnTo>
                    <a:lnTo>
                      <a:pt x="615" y="2524"/>
                    </a:lnTo>
                    <a:lnTo>
                      <a:pt x="730" y="2600"/>
                    </a:lnTo>
                    <a:lnTo>
                      <a:pt x="846" y="2652"/>
                    </a:lnTo>
                    <a:lnTo>
                      <a:pt x="974" y="2703"/>
                    </a:lnTo>
                    <a:lnTo>
                      <a:pt x="1102" y="2729"/>
                    </a:lnTo>
                    <a:lnTo>
                      <a:pt x="1243" y="2754"/>
                    </a:lnTo>
                    <a:lnTo>
                      <a:pt x="1384" y="2767"/>
                    </a:lnTo>
                    <a:lnTo>
                      <a:pt x="1524" y="2754"/>
                    </a:lnTo>
                    <a:lnTo>
                      <a:pt x="1665" y="2729"/>
                    </a:lnTo>
                    <a:lnTo>
                      <a:pt x="1793" y="2703"/>
                    </a:lnTo>
                    <a:lnTo>
                      <a:pt x="1921" y="2652"/>
                    </a:lnTo>
                    <a:lnTo>
                      <a:pt x="2050" y="2600"/>
                    </a:lnTo>
                    <a:lnTo>
                      <a:pt x="2152" y="2524"/>
                    </a:lnTo>
                    <a:lnTo>
                      <a:pt x="2267" y="2447"/>
                    </a:lnTo>
                    <a:lnTo>
                      <a:pt x="2357" y="2357"/>
                    </a:lnTo>
                    <a:lnTo>
                      <a:pt x="2447" y="2255"/>
                    </a:lnTo>
                    <a:lnTo>
                      <a:pt x="2536" y="2152"/>
                    </a:lnTo>
                    <a:lnTo>
                      <a:pt x="2600" y="2037"/>
                    </a:lnTo>
                    <a:lnTo>
                      <a:pt x="2652" y="1922"/>
                    </a:lnTo>
                    <a:lnTo>
                      <a:pt x="2703" y="1794"/>
                    </a:lnTo>
                    <a:lnTo>
                      <a:pt x="2741" y="1653"/>
                    </a:lnTo>
                    <a:lnTo>
                      <a:pt x="2754" y="1525"/>
                    </a:lnTo>
                    <a:lnTo>
                      <a:pt x="2767" y="1384"/>
                    </a:lnTo>
                    <a:lnTo>
                      <a:pt x="2754" y="1243"/>
                    </a:lnTo>
                    <a:lnTo>
                      <a:pt x="2741" y="1102"/>
                    </a:lnTo>
                    <a:lnTo>
                      <a:pt x="2703" y="974"/>
                    </a:lnTo>
                    <a:lnTo>
                      <a:pt x="2652" y="846"/>
                    </a:lnTo>
                    <a:lnTo>
                      <a:pt x="2600" y="718"/>
                    </a:lnTo>
                    <a:lnTo>
                      <a:pt x="2536" y="615"/>
                    </a:lnTo>
                    <a:lnTo>
                      <a:pt x="2447" y="500"/>
                    </a:lnTo>
                    <a:lnTo>
                      <a:pt x="2357" y="410"/>
                    </a:lnTo>
                    <a:lnTo>
                      <a:pt x="2267" y="321"/>
                    </a:lnTo>
                    <a:lnTo>
                      <a:pt x="2152" y="231"/>
                    </a:lnTo>
                    <a:lnTo>
                      <a:pt x="2050" y="167"/>
                    </a:lnTo>
                    <a:lnTo>
                      <a:pt x="1921" y="116"/>
                    </a:lnTo>
                    <a:lnTo>
                      <a:pt x="1793" y="65"/>
                    </a:lnTo>
                    <a:lnTo>
                      <a:pt x="1665" y="26"/>
                    </a:lnTo>
                    <a:lnTo>
                      <a:pt x="1524" y="13"/>
                    </a:lnTo>
                    <a:lnTo>
                      <a:pt x="13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234;p43">
                <a:extLst>
                  <a:ext uri="{FF2B5EF4-FFF2-40B4-BE49-F238E27FC236}">
                    <a16:creationId xmlns:a16="http://schemas.microsoft.com/office/drawing/2014/main" id="{2A8E5FB3-25BE-69FE-851A-DB419B506729}"/>
                  </a:ext>
                </a:extLst>
              </p:cNvPr>
              <p:cNvSpPr/>
              <p:nvPr/>
            </p:nvSpPr>
            <p:spPr>
              <a:xfrm>
                <a:off x="6367400" y="2545125"/>
                <a:ext cx="6885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768" extrusionOk="0">
                    <a:moveTo>
                      <a:pt x="1371" y="1"/>
                    </a:moveTo>
                    <a:lnTo>
                      <a:pt x="1230" y="14"/>
                    </a:lnTo>
                    <a:lnTo>
                      <a:pt x="1102" y="27"/>
                    </a:lnTo>
                    <a:lnTo>
                      <a:pt x="961" y="65"/>
                    </a:lnTo>
                    <a:lnTo>
                      <a:pt x="833" y="116"/>
                    </a:lnTo>
                    <a:lnTo>
                      <a:pt x="718" y="167"/>
                    </a:lnTo>
                    <a:lnTo>
                      <a:pt x="602" y="244"/>
                    </a:lnTo>
                    <a:lnTo>
                      <a:pt x="500" y="321"/>
                    </a:lnTo>
                    <a:lnTo>
                      <a:pt x="397" y="411"/>
                    </a:lnTo>
                    <a:lnTo>
                      <a:pt x="308" y="500"/>
                    </a:lnTo>
                    <a:lnTo>
                      <a:pt x="231" y="616"/>
                    </a:lnTo>
                    <a:lnTo>
                      <a:pt x="167" y="731"/>
                    </a:lnTo>
                    <a:lnTo>
                      <a:pt x="103" y="846"/>
                    </a:lnTo>
                    <a:lnTo>
                      <a:pt x="52" y="974"/>
                    </a:lnTo>
                    <a:lnTo>
                      <a:pt x="26" y="1102"/>
                    </a:lnTo>
                    <a:lnTo>
                      <a:pt x="0" y="1243"/>
                    </a:lnTo>
                    <a:lnTo>
                      <a:pt x="0" y="1384"/>
                    </a:lnTo>
                    <a:lnTo>
                      <a:pt x="0" y="1525"/>
                    </a:lnTo>
                    <a:lnTo>
                      <a:pt x="26" y="1666"/>
                    </a:lnTo>
                    <a:lnTo>
                      <a:pt x="52" y="1794"/>
                    </a:lnTo>
                    <a:lnTo>
                      <a:pt x="103" y="1922"/>
                    </a:lnTo>
                    <a:lnTo>
                      <a:pt x="167" y="2037"/>
                    </a:lnTo>
                    <a:lnTo>
                      <a:pt x="231" y="2153"/>
                    </a:lnTo>
                    <a:lnTo>
                      <a:pt x="308" y="2268"/>
                    </a:lnTo>
                    <a:lnTo>
                      <a:pt x="397" y="2358"/>
                    </a:lnTo>
                    <a:lnTo>
                      <a:pt x="500" y="2447"/>
                    </a:lnTo>
                    <a:lnTo>
                      <a:pt x="602" y="2524"/>
                    </a:lnTo>
                    <a:lnTo>
                      <a:pt x="718" y="2601"/>
                    </a:lnTo>
                    <a:lnTo>
                      <a:pt x="833" y="2652"/>
                    </a:lnTo>
                    <a:lnTo>
                      <a:pt x="961" y="2703"/>
                    </a:lnTo>
                    <a:lnTo>
                      <a:pt x="1102" y="2742"/>
                    </a:lnTo>
                    <a:lnTo>
                      <a:pt x="1230" y="2755"/>
                    </a:lnTo>
                    <a:lnTo>
                      <a:pt x="1371" y="2767"/>
                    </a:lnTo>
                    <a:lnTo>
                      <a:pt x="1512" y="2755"/>
                    </a:lnTo>
                    <a:lnTo>
                      <a:pt x="1653" y="2742"/>
                    </a:lnTo>
                    <a:lnTo>
                      <a:pt x="1781" y="2703"/>
                    </a:lnTo>
                    <a:lnTo>
                      <a:pt x="1909" y="2652"/>
                    </a:lnTo>
                    <a:lnTo>
                      <a:pt x="2037" y="2601"/>
                    </a:lnTo>
                    <a:lnTo>
                      <a:pt x="2152" y="2524"/>
                    </a:lnTo>
                    <a:lnTo>
                      <a:pt x="2255" y="2447"/>
                    </a:lnTo>
                    <a:lnTo>
                      <a:pt x="2344" y="2358"/>
                    </a:lnTo>
                    <a:lnTo>
                      <a:pt x="2434" y="2268"/>
                    </a:lnTo>
                    <a:lnTo>
                      <a:pt x="2523" y="2153"/>
                    </a:lnTo>
                    <a:lnTo>
                      <a:pt x="2588" y="2037"/>
                    </a:lnTo>
                    <a:lnTo>
                      <a:pt x="2652" y="1922"/>
                    </a:lnTo>
                    <a:lnTo>
                      <a:pt x="2690" y="1794"/>
                    </a:lnTo>
                    <a:lnTo>
                      <a:pt x="2728" y="1666"/>
                    </a:lnTo>
                    <a:lnTo>
                      <a:pt x="2741" y="1525"/>
                    </a:lnTo>
                    <a:lnTo>
                      <a:pt x="2754" y="1384"/>
                    </a:lnTo>
                    <a:lnTo>
                      <a:pt x="2741" y="1243"/>
                    </a:lnTo>
                    <a:lnTo>
                      <a:pt x="2728" y="1102"/>
                    </a:lnTo>
                    <a:lnTo>
                      <a:pt x="2690" y="974"/>
                    </a:lnTo>
                    <a:lnTo>
                      <a:pt x="2652" y="846"/>
                    </a:lnTo>
                    <a:lnTo>
                      <a:pt x="2588" y="731"/>
                    </a:lnTo>
                    <a:lnTo>
                      <a:pt x="2523" y="616"/>
                    </a:lnTo>
                    <a:lnTo>
                      <a:pt x="2434" y="500"/>
                    </a:lnTo>
                    <a:lnTo>
                      <a:pt x="2344" y="411"/>
                    </a:lnTo>
                    <a:lnTo>
                      <a:pt x="2255" y="321"/>
                    </a:lnTo>
                    <a:lnTo>
                      <a:pt x="2152" y="244"/>
                    </a:lnTo>
                    <a:lnTo>
                      <a:pt x="2037" y="167"/>
                    </a:lnTo>
                    <a:lnTo>
                      <a:pt x="1909" y="116"/>
                    </a:lnTo>
                    <a:lnTo>
                      <a:pt x="1781" y="65"/>
                    </a:lnTo>
                    <a:lnTo>
                      <a:pt x="1653" y="27"/>
                    </a:lnTo>
                    <a:lnTo>
                      <a:pt x="1512" y="14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235;p43">
                <a:extLst>
                  <a:ext uri="{FF2B5EF4-FFF2-40B4-BE49-F238E27FC236}">
                    <a16:creationId xmlns:a16="http://schemas.microsoft.com/office/drawing/2014/main" id="{9E5DA9BA-AB7F-55E2-27EF-73D91CC63857}"/>
                  </a:ext>
                </a:extLst>
              </p:cNvPr>
              <p:cNvSpPr/>
              <p:nvPr/>
            </p:nvSpPr>
            <p:spPr>
              <a:xfrm>
                <a:off x="6277425" y="2766075"/>
                <a:ext cx="691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55" extrusionOk="0">
                    <a:moveTo>
                      <a:pt x="1243" y="0"/>
                    </a:moveTo>
                    <a:lnTo>
                      <a:pt x="1102" y="26"/>
                    </a:lnTo>
                    <a:lnTo>
                      <a:pt x="974" y="64"/>
                    </a:lnTo>
                    <a:lnTo>
                      <a:pt x="846" y="103"/>
                    </a:lnTo>
                    <a:lnTo>
                      <a:pt x="730" y="167"/>
                    </a:lnTo>
                    <a:lnTo>
                      <a:pt x="615" y="231"/>
                    </a:lnTo>
                    <a:lnTo>
                      <a:pt x="513" y="308"/>
                    </a:lnTo>
                    <a:lnTo>
                      <a:pt x="410" y="397"/>
                    </a:lnTo>
                    <a:lnTo>
                      <a:pt x="321" y="500"/>
                    </a:lnTo>
                    <a:lnTo>
                      <a:pt x="244" y="602"/>
                    </a:lnTo>
                    <a:lnTo>
                      <a:pt x="167" y="718"/>
                    </a:lnTo>
                    <a:lnTo>
                      <a:pt x="116" y="846"/>
                    </a:lnTo>
                    <a:lnTo>
                      <a:pt x="64" y="961"/>
                    </a:lnTo>
                    <a:lnTo>
                      <a:pt x="39" y="1102"/>
                    </a:lnTo>
                    <a:lnTo>
                      <a:pt x="13" y="1230"/>
                    </a:lnTo>
                    <a:lnTo>
                      <a:pt x="0" y="1371"/>
                    </a:lnTo>
                    <a:lnTo>
                      <a:pt x="13" y="1512"/>
                    </a:lnTo>
                    <a:lnTo>
                      <a:pt x="39" y="1653"/>
                    </a:lnTo>
                    <a:lnTo>
                      <a:pt x="64" y="1793"/>
                    </a:lnTo>
                    <a:lnTo>
                      <a:pt x="116" y="1909"/>
                    </a:lnTo>
                    <a:lnTo>
                      <a:pt x="167" y="2037"/>
                    </a:lnTo>
                    <a:lnTo>
                      <a:pt x="244" y="2152"/>
                    </a:lnTo>
                    <a:lnTo>
                      <a:pt x="321" y="2255"/>
                    </a:lnTo>
                    <a:lnTo>
                      <a:pt x="410" y="2357"/>
                    </a:lnTo>
                    <a:lnTo>
                      <a:pt x="513" y="2447"/>
                    </a:lnTo>
                    <a:lnTo>
                      <a:pt x="615" y="2524"/>
                    </a:lnTo>
                    <a:lnTo>
                      <a:pt x="730" y="2588"/>
                    </a:lnTo>
                    <a:lnTo>
                      <a:pt x="846" y="2652"/>
                    </a:lnTo>
                    <a:lnTo>
                      <a:pt x="974" y="2690"/>
                    </a:lnTo>
                    <a:lnTo>
                      <a:pt x="1102" y="2728"/>
                    </a:lnTo>
                    <a:lnTo>
                      <a:pt x="1243" y="2754"/>
                    </a:lnTo>
                    <a:lnTo>
                      <a:pt x="1524" y="2754"/>
                    </a:lnTo>
                    <a:lnTo>
                      <a:pt x="1665" y="2728"/>
                    </a:lnTo>
                    <a:lnTo>
                      <a:pt x="1793" y="2690"/>
                    </a:lnTo>
                    <a:lnTo>
                      <a:pt x="1921" y="2652"/>
                    </a:lnTo>
                    <a:lnTo>
                      <a:pt x="2050" y="2588"/>
                    </a:lnTo>
                    <a:lnTo>
                      <a:pt x="2152" y="2524"/>
                    </a:lnTo>
                    <a:lnTo>
                      <a:pt x="2267" y="2447"/>
                    </a:lnTo>
                    <a:lnTo>
                      <a:pt x="2357" y="2357"/>
                    </a:lnTo>
                    <a:lnTo>
                      <a:pt x="2447" y="2255"/>
                    </a:lnTo>
                    <a:lnTo>
                      <a:pt x="2536" y="2152"/>
                    </a:lnTo>
                    <a:lnTo>
                      <a:pt x="2600" y="2037"/>
                    </a:lnTo>
                    <a:lnTo>
                      <a:pt x="2652" y="1909"/>
                    </a:lnTo>
                    <a:lnTo>
                      <a:pt x="2703" y="1793"/>
                    </a:lnTo>
                    <a:lnTo>
                      <a:pt x="2741" y="1653"/>
                    </a:lnTo>
                    <a:lnTo>
                      <a:pt x="2754" y="1512"/>
                    </a:lnTo>
                    <a:lnTo>
                      <a:pt x="2767" y="1371"/>
                    </a:lnTo>
                    <a:lnTo>
                      <a:pt x="2754" y="1230"/>
                    </a:lnTo>
                    <a:lnTo>
                      <a:pt x="2741" y="1102"/>
                    </a:lnTo>
                    <a:lnTo>
                      <a:pt x="2703" y="961"/>
                    </a:lnTo>
                    <a:lnTo>
                      <a:pt x="2652" y="846"/>
                    </a:lnTo>
                    <a:lnTo>
                      <a:pt x="2600" y="718"/>
                    </a:lnTo>
                    <a:lnTo>
                      <a:pt x="2536" y="602"/>
                    </a:lnTo>
                    <a:lnTo>
                      <a:pt x="2447" y="500"/>
                    </a:lnTo>
                    <a:lnTo>
                      <a:pt x="2357" y="397"/>
                    </a:lnTo>
                    <a:lnTo>
                      <a:pt x="2267" y="308"/>
                    </a:lnTo>
                    <a:lnTo>
                      <a:pt x="2152" y="231"/>
                    </a:lnTo>
                    <a:lnTo>
                      <a:pt x="2050" y="167"/>
                    </a:lnTo>
                    <a:lnTo>
                      <a:pt x="1921" y="103"/>
                    </a:lnTo>
                    <a:lnTo>
                      <a:pt x="1793" y="64"/>
                    </a:lnTo>
                    <a:lnTo>
                      <a:pt x="1665" y="26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236;p43">
                <a:extLst>
                  <a:ext uri="{FF2B5EF4-FFF2-40B4-BE49-F238E27FC236}">
                    <a16:creationId xmlns:a16="http://schemas.microsoft.com/office/drawing/2014/main" id="{A3436955-1AA8-5153-5C46-E322572E39AD}"/>
                  </a:ext>
                </a:extLst>
              </p:cNvPr>
              <p:cNvSpPr/>
              <p:nvPr/>
            </p:nvSpPr>
            <p:spPr>
              <a:xfrm>
                <a:off x="6104525" y="2724450"/>
                <a:ext cx="6885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767" extrusionOk="0">
                    <a:moveTo>
                      <a:pt x="1383" y="0"/>
                    </a:moveTo>
                    <a:lnTo>
                      <a:pt x="1242" y="13"/>
                    </a:lnTo>
                    <a:lnTo>
                      <a:pt x="1102" y="39"/>
                    </a:lnTo>
                    <a:lnTo>
                      <a:pt x="973" y="64"/>
                    </a:lnTo>
                    <a:lnTo>
                      <a:pt x="845" y="116"/>
                    </a:lnTo>
                    <a:lnTo>
                      <a:pt x="717" y="167"/>
                    </a:lnTo>
                    <a:lnTo>
                      <a:pt x="615" y="244"/>
                    </a:lnTo>
                    <a:lnTo>
                      <a:pt x="500" y="321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46"/>
                    </a:lnTo>
                    <a:lnTo>
                      <a:pt x="64" y="974"/>
                    </a:lnTo>
                    <a:lnTo>
                      <a:pt x="26" y="1102"/>
                    </a:lnTo>
                    <a:lnTo>
                      <a:pt x="13" y="1243"/>
                    </a:lnTo>
                    <a:lnTo>
                      <a:pt x="0" y="1384"/>
                    </a:lnTo>
                    <a:lnTo>
                      <a:pt x="13" y="1524"/>
                    </a:lnTo>
                    <a:lnTo>
                      <a:pt x="26" y="1665"/>
                    </a:lnTo>
                    <a:lnTo>
                      <a:pt x="64" y="1793"/>
                    </a:lnTo>
                    <a:lnTo>
                      <a:pt x="103" y="1922"/>
                    </a:lnTo>
                    <a:lnTo>
                      <a:pt x="167" y="2050"/>
                    </a:lnTo>
                    <a:lnTo>
                      <a:pt x="231" y="2152"/>
                    </a:lnTo>
                    <a:lnTo>
                      <a:pt x="320" y="2267"/>
                    </a:lnTo>
                    <a:lnTo>
                      <a:pt x="410" y="2357"/>
                    </a:lnTo>
                    <a:lnTo>
                      <a:pt x="500" y="2447"/>
                    </a:lnTo>
                    <a:lnTo>
                      <a:pt x="615" y="2536"/>
                    </a:lnTo>
                    <a:lnTo>
                      <a:pt x="717" y="2600"/>
                    </a:lnTo>
                    <a:lnTo>
                      <a:pt x="845" y="2652"/>
                    </a:lnTo>
                    <a:lnTo>
                      <a:pt x="973" y="2703"/>
                    </a:lnTo>
                    <a:lnTo>
                      <a:pt x="1102" y="2741"/>
                    </a:lnTo>
                    <a:lnTo>
                      <a:pt x="1242" y="2754"/>
                    </a:lnTo>
                    <a:lnTo>
                      <a:pt x="1383" y="2767"/>
                    </a:lnTo>
                    <a:lnTo>
                      <a:pt x="1524" y="2754"/>
                    </a:lnTo>
                    <a:lnTo>
                      <a:pt x="1652" y="2741"/>
                    </a:lnTo>
                    <a:lnTo>
                      <a:pt x="1793" y="2703"/>
                    </a:lnTo>
                    <a:lnTo>
                      <a:pt x="1921" y="2652"/>
                    </a:lnTo>
                    <a:lnTo>
                      <a:pt x="2037" y="2600"/>
                    </a:lnTo>
                    <a:lnTo>
                      <a:pt x="2152" y="2536"/>
                    </a:lnTo>
                    <a:lnTo>
                      <a:pt x="2254" y="2447"/>
                    </a:lnTo>
                    <a:lnTo>
                      <a:pt x="2357" y="2357"/>
                    </a:lnTo>
                    <a:lnTo>
                      <a:pt x="2446" y="2267"/>
                    </a:lnTo>
                    <a:lnTo>
                      <a:pt x="2523" y="2152"/>
                    </a:lnTo>
                    <a:lnTo>
                      <a:pt x="2587" y="2050"/>
                    </a:lnTo>
                    <a:lnTo>
                      <a:pt x="2651" y="1922"/>
                    </a:lnTo>
                    <a:lnTo>
                      <a:pt x="2703" y="1793"/>
                    </a:lnTo>
                    <a:lnTo>
                      <a:pt x="2728" y="1665"/>
                    </a:lnTo>
                    <a:lnTo>
                      <a:pt x="2754" y="1524"/>
                    </a:lnTo>
                    <a:lnTo>
                      <a:pt x="2754" y="1384"/>
                    </a:lnTo>
                    <a:lnTo>
                      <a:pt x="2754" y="1243"/>
                    </a:lnTo>
                    <a:lnTo>
                      <a:pt x="2728" y="1102"/>
                    </a:lnTo>
                    <a:lnTo>
                      <a:pt x="2703" y="974"/>
                    </a:lnTo>
                    <a:lnTo>
                      <a:pt x="2651" y="846"/>
                    </a:lnTo>
                    <a:lnTo>
                      <a:pt x="2587" y="730"/>
                    </a:lnTo>
                    <a:lnTo>
                      <a:pt x="2523" y="615"/>
                    </a:lnTo>
                    <a:lnTo>
                      <a:pt x="2446" y="513"/>
                    </a:lnTo>
                    <a:lnTo>
                      <a:pt x="2357" y="410"/>
                    </a:lnTo>
                    <a:lnTo>
                      <a:pt x="2254" y="321"/>
                    </a:lnTo>
                    <a:lnTo>
                      <a:pt x="2152" y="244"/>
                    </a:lnTo>
                    <a:lnTo>
                      <a:pt x="2037" y="167"/>
                    </a:lnTo>
                    <a:lnTo>
                      <a:pt x="1921" y="116"/>
                    </a:lnTo>
                    <a:lnTo>
                      <a:pt x="1793" y="64"/>
                    </a:lnTo>
                    <a:lnTo>
                      <a:pt x="1652" y="39"/>
                    </a:lnTo>
                    <a:lnTo>
                      <a:pt x="1524" y="13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37;p43">
                <a:extLst>
                  <a:ext uri="{FF2B5EF4-FFF2-40B4-BE49-F238E27FC236}">
                    <a16:creationId xmlns:a16="http://schemas.microsoft.com/office/drawing/2014/main" id="{4E1B825F-12A8-07B9-E5F4-5BF8B665A137}"/>
                  </a:ext>
                </a:extLst>
              </p:cNvPr>
              <p:cNvSpPr/>
              <p:nvPr/>
            </p:nvSpPr>
            <p:spPr>
              <a:xfrm>
                <a:off x="6031500" y="3103250"/>
                <a:ext cx="6887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2767" extrusionOk="0">
                    <a:moveTo>
                      <a:pt x="1384" y="0"/>
                    </a:moveTo>
                    <a:lnTo>
                      <a:pt x="1243" y="13"/>
                    </a:lnTo>
                    <a:lnTo>
                      <a:pt x="1102" y="38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18" y="167"/>
                    </a:lnTo>
                    <a:lnTo>
                      <a:pt x="616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45"/>
                    </a:lnTo>
                    <a:lnTo>
                      <a:pt x="65" y="973"/>
                    </a:lnTo>
                    <a:lnTo>
                      <a:pt x="26" y="1102"/>
                    </a:lnTo>
                    <a:lnTo>
                      <a:pt x="14" y="1242"/>
                    </a:lnTo>
                    <a:lnTo>
                      <a:pt x="1" y="1383"/>
                    </a:lnTo>
                    <a:lnTo>
                      <a:pt x="14" y="1524"/>
                    </a:lnTo>
                    <a:lnTo>
                      <a:pt x="26" y="1665"/>
                    </a:lnTo>
                    <a:lnTo>
                      <a:pt x="65" y="1793"/>
                    </a:lnTo>
                    <a:lnTo>
                      <a:pt x="103" y="1921"/>
                    </a:lnTo>
                    <a:lnTo>
                      <a:pt x="167" y="2037"/>
                    </a:lnTo>
                    <a:lnTo>
                      <a:pt x="231" y="2152"/>
                    </a:lnTo>
                    <a:lnTo>
                      <a:pt x="321" y="2267"/>
                    </a:lnTo>
                    <a:lnTo>
                      <a:pt x="411" y="2357"/>
                    </a:lnTo>
                    <a:lnTo>
                      <a:pt x="500" y="2446"/>
                    </a:lnTo>
                    <a:lnTo>
                      <a:pt x="616" y="2523"/>
                    </a:lnTo>
                    <a:lnTo>
                      <a:pt x="718" y="2600"/>
                    </a:lnTo>
                    <a:lnTo>
                      <a:pt x="846" y="2651"/>
                    </a:lnTo>
                    <a:lnTo>
                      <a:pt x="974" y="2703"/>
                    </a:lnTo>
                    <a:lnTo>
                      <a:pt x="1102" y="2741"/>
                    </a:lnTo>
                    <a:lnTo>
                      <a:pt x="1243" y="2754"/>
                    </a:lnTo>
                    <a:lnTo>
                      <a:pt x="1384" y="2767"/>
                    </a:lnTo>
                    <a:lnTo>
                      <a:pt x="1525" y="2754"/>
                    </a:lnTo>
                    <a:lnTo>
                      <a:pt x="1653" y="2741"/>
                    </a:lnTo>
                    <a:lnTo>
                      <a:pt x="1794" y="2703"/>
                    </a:lnTo>
                    <a:lnTo>
                      <a:pt x="1922" y="2651"/>
                    </a:lnTo>
                    <a:lnTo>
                      <a:pt x="2037" y="2600"/>
                    </a:lnTo>
                    <a:lnTo>
                      <a:pt x="2153" y="2523"/>
                    </a:lnTo>
                    <a:lnTo>
                      <a:pt x="2255" y="2446"/>
                    </a:lnTo>
                    <a:lnTo>
                      <a:pt x="2358" y="2357"/>
                    </a:lnTo>
                    <a:lnTo>
                      <a:pt x="2447" y="2267"/>
                    </a:lnTo>
                    <a:lnTo>
                      <a:pt x="2524" y="2152"/>
                    </a:lnTo>
                    <a:lnTo>
                      <a:pt x="2588" y="2037"/>
                    </a:lnTo>
                    <a:lnTo>
                      <a:pt x="2652" y="1921"/>
                    </a:lnTo>
                    <a:lnTo>
                      <a:pt x="2703" y="1793"/>
                    </a:lnTo>
                    <a:lnTo>
                      <a:pt x="2729" y="1665"/>
                    </a:lnTo>
                    <a:lnTo>
                      <a:pt x="2755" y="1524"/>
                    </a:lnTo>
                    <a:lnTo>
                      <a:pt x="2755" y="1383"/>
                    </a:lnTo>
                    <a:lnTo>
                      <a:pt x="2755" y="1242"/>
                    </a:lnTo>
                    <a:lnTo>
                      <a:pt x="2729" y="1102"/>
                    </a:lnTo>
                    <a:lnTo>
                      <a:pt x="2703" y="973"/>
                    </a:lnTo>
                    <a:lnTo>
                      <a:pt x="2652" y="845"/>
                    </a:lnTo>
                    <a:lnTo>
                      <a:pt x="2588" y="730"/>
                    </a:lnTo>
                    <a:lnTo>
                      <a:pt x="2524" y="615"/>
                    </a:lnTo>
                    <a:lnTo>
                      <a:pt x="2447" y="512"/>
                    </a:lnTo>
                    <a:lnTo>
                      <a:pt x="2358" y="410"/>
                    </a:lnTo>
                    <a:lnTo>
                      <a:pt x="2255" y="320"/>
                    </a:lnTo>
                    <a:lnTo>
                      <a:pt x="2153" y="243"/>
                    </a:lnTo>
                    <a:lnTo>
                      <a:pt x="2037" y="167"/>
                    </a:lnTo>
                    <a:lnTo>
                      <a:pt x="1922" y="115"/>
                    </a:lnTo>
                    <a:lnTo>
                      <a:pt x="1794" y="64"/>
                    </a:lnTo>
                    <a:lnTo>
                      <a:pt x="1653" y="38"/>
                    </a:lnTo>
                    <a:lnTo>
                      <a:pt x="1525" y="13"/>
                    </a:lnTo>
                    <a:lnTo>
                      <a:pt x="13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38;p43">
                <a:extLst>
                  <a:ext uri="{FF2B5EF4-FFF2-40B4-BE49-F238E27FC236}">
                    <a16:creationId xmlns:a16="http://schemas.microsoft.com/office/drawing/2014/main" id="{7A4B54BA-55FF-C372-37C0-0B83B5E9E373}"/>
                  </a:ext>
                </a:extLst>
              </p:cNvPr>
              <p:cNvSpPr/>
              <p:nvPr/>
            </p:nvSpPr>
            <p:spPr>
              <a:xfrm>
                <a:off x="5771500" y="3045925"/>
                <a:ext cx="69200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2755" extrusionOk="0">
                    <a:moveTo>
                      <a:pt x="1243" y="0"/>
                    </a:moveTo>
                    <a:lnTo>
                      <a:pt x="1102" y="26"/>
                    </a:lnTo>
                    <a:lnTo>
                      <a:pt x="974" y="64"/>
                    </a:lnTo>
                    <a:lnTo>
                      <a:pt x="846" y="103"/>
                    </a:lnTo>
                    <a:lnTo>
                      <a:pt x="731" y="167"/>
                    </a:lnTo>
                    <a:lnTo>
                      <a:pt x="616" y="231"/>
                    </a:lnTo>
                    <a:lnTo>
                      <a:pt x="513" y="308"/>
                    </a:lnTo>
                    <a:lnTo>
                      <a:pt x="411" y="397"/>
                    </a:lnTo>
                    <a:lnTo>
                      <a:pt x="321" y="500"/>
                    </a:lnTo>
                    <a:lnTo>
                      <a:pt x="244" y="602"/>
                    </a:lnTo>
                    <a:lnTo>
                      <a:pt x="167" y="718"/>
                    </a:lnTo>
                    <a:lnTo>
                      <a:pt x="116" y="846"/>
                    </a:lnTo>
                    <a:lnTo>
                      <a:pt x="65" y="961"/>
                    </a:lnTo>
                    <a:lnTo>
                      <a:pt x="39" y="1102"/>
                    </a:lnTo>
                    <a:lnTo>
                      <a:pt x="14" y="1243"/>
                    </a:lnTo>
                    <a:lnTo>
                      <a:pt x="1" y="1384"/>
                    </a:lnTo>
                    <a:lnTo>
                      <a:pt x="14" y="1525"/>
                    </a:lnTo>
                    <a:lnTo>
                      <a:pt x="39" y="1653"/>
                    </a:lnTo>
                    <a:lnTo>
                      <a:pt x="65" y="1794"/>
                    </a:lnTo>
                    <a:lnTo>
                      <a:pt x="116" y="1909"/>
                    </a:lnTo>
                    <a:lnTo>
                      <a:pt x="167" y="2037"/>
                    </a:lnTo>
                    <a:lnTo>
                      <a:pt x="244" y="2152"/>
                    </a:lnTo>
                    <a:lnTo>
                      <a:pt x="321" y="2255"/>
                    </a:lnTo>
                    <a:lnTo>
                      <a:pt x="411" y="2357"/>
                    </a:lnTo>
                    <a:lnTo>
                      <a:pt x="513" y="2447"/>
                    </a:lnTo>
                    <a:lnTo>
                      <a:pt x="616" y="2524"/>
                    </a:lnTo>
                    <a:lnTo>
                      <a:pt x="731" y="2588"/>
                    </a:lnTo>
                    <a:lnTo>
                      <a:pt x="846" y="2652"/>
                    </a:lnTo>
                    <a:lnTo>
                      <a:pt x="974" y="2690"/>
                    </a:lnTo>
                    <a:lnTo>
                      <a:pt x="1102" y="2729"/>
                    </a:lnTo>
                    <a:lnTo>
                      <a:pt x="1243" y="2754"/>
                    </a:lnTo>
                    <a:lnTo>
                      <a:pt x="1525" y="2754"/>
                    </a:lnTo>
                    <a:lnTo>
                      <a:pt x="1666" y="2729"/>
                    </a:lnTo>
                    <a:lnTo>
                      <a:pt x="1794" y="2690"/>
                    </a:lnTo>
                    <a:lnTo>
                      <a:pt x="1922" y="2652"/>
                    </a:lnTo>
                    <a:lnTo>
                      <a:pt x="2050" y="2588"/>
                    </a:lnTo>
                    <a:lnTo>
                      <a:pt x="2153" y="2524"/>
                    </a:lnTo>
                    <a:lnTo>
                      <a:pt x="2268" y="2447"/>
                    </a:lnTo>
                    <a:lnTo>
                      <a:pt x="2358" y="2357"/>
                    </a:lnTo>
                    <a:lnTo>
                      <a:pt x="2447" y="2255"/>
                    </a:lnTo>
                    <a:lnTo>
                      <a:pt x="2537" y="2152"/>
                    </a:lnTo>
                    <a:lnTo>
                      <a:pt x="2601" y="2037"/>
                    </a:lnTo>
                    <a:lnTo>
                      <a:pt x="2652" y="1909"/>
                    </a:lnTo>
                    <a:lnTo>
                      <a:pt x="2703" y="1794"/>
                    </a:lnTo>
                    <a:lnTo>
                      <a:pt x="2742" y="1653"/>
                    </a:lnTo>
                    <a:lnTo>
                      <a:pt x="2755" y="1525"/>
                    </a:lnTo>
                    <a:lnTo>
                      <a:pt x="2767" y="1384"/>
                    </a:lnTo>
                    <a:lnTo>
                      <a:pt x="2755" y="1243"/>
                    </a:lnTo>
                    <a:lnTo>
                      <a:pt x="2742" y="1102"/>
                    </a:lnTo>
                    <a:lnTo>
                      <a:pt x="2703" y="961"/>
                    </a:lnTo>
                    <a:lnTo>
                      <a:pt x="2652" y="846"/>
                    </a:lnTo>
                    <a:lnTo>
                      <a:pt x="2601" y="718"/>
                    </a:lnTo>
                    <a:lnTo>
                      <a:pt x="2537" y="602"/>
                    </a:lnTo>
                    <a:lnTo>
                      <a:pt x="2447" y="500"/>
                    </a:lnTo>
                    <a:lnTo>
                      <a:pt x="2358" y="397"/>
                    </a:lnTo>
                    <a:lnTo>
                      <a:pt x="2268" y="308"/>
                    </a:lnTo>
                    <a:lnTo>
                      <a:pt x="2153" y="231"/>
                    </a:lnTo>
                    <a:lnTo>
                      <a:pt x="2050" y="167"/>
                    </a:lnTo>
                    <a:lnTo>
                      <a:pt x="1922" y="103"/>
                    </a:lnTo>
                    <a:lnTo>
                      <a:pt x="1794" y="64"/>
                    </a:lnTo>
                    <a:lnTo>
                      <a:pt x="1666" y="26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239;p43">
                <a:extLst>
                  <a:ext uri="{FF2B5EF4-FFF2-40B4-BE49-F238E27FC236}">
                    <a16:creationId xmlns:a16="http://schemas.microsoft.com/office/drawing/2014/main" id="{3A9A156B-93A8-6873-AE2B-F76382D0A7D5}"/>
                  </a:ext>
                </a:extLst>
              </p:cNvPr>
              <p:cNvSpPr/>
              <p:nvPr/>
            </p:nvSpPr>
            <p:spPr>
              <a:xfrm>
                <a:off x="5558900" y="3197700"/>
                <a:ext cx="691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55" extrusionOk="0">
                    <a:moveTo>
                      <a:pt x="1243" y="0"/>
                    </a:moveTo>
                    <a:lnTo>
                      <a:pt x="1102" y="26"/>
                    </a:lnTo>
                    <a:lnTo>
                      <a:pt x="974" y="64"/>
                    </a:lnTo>
                    <a:lnTo>
                      <a:pt x="846" y="103"/>
                    </a:lnTo>
                    <a:lnTo>
                      <a:pt x="731" y="167"/>
                    </a:lnTo>
                    <a:lnTo>
                      <a:pt x="615" y="231"/>
                    </a:lnTo>
                    <a:lnTo>
                      <a:pt x="500" y="308"/>
                    </a:lnTo>
                    <a:lnTo>
                      <a:pt x="410" y="397"/>
                    </a:lnTo>
                    <a:lnTo>
                      <a:pt x="321" y="500"/>
                    </a:lnTo>
                    <a:lnTo>
                      <a:pt x="244" y="602"/>
                    </a:lnTo>
                    <a:lnTo>
                      <a:pt x="167" y="718"/>
                    </a:lnTo>
                    <a:lnTo>
                      <a:pt x="116" y="846"/>
                    </a:lnTo>
                    <a:lnTo>
                      <a:pt x="65" y="974"/>
                    </a:lnTo>
                    <a:lnTo>
                      <a:pt x="26" y="1102"/>
                    </a:lnTo>
                    <a:lnTo>
                      <a:pt x="13" y="1243"/>
                    </a:lnTo>
                    <a:lnTo>
                      <a:pt x="0" y="1384"/>
                    </a:lnTo>
                    <a:lnTo>
                      <a:pt x="13" y="1525"/>
                    </a:lnTo>
                    <a:lnTo>
                      <a:pt x="26" y="1653"/>
                    </a:lnTo>
                    <a:lnTo>
                      <a:pt x="65" y="1793"/>
                    </a:lnTo>
                    <a:lnTo>
                      <a:pt x="116" y="1909"/>
                    </a:lnTo>
                    <a:lnTo>
                      <a:pt x="167" y="2037"/>
                    </a:lnTo>
                    <a:lnTo>
                      <a:pt x="244" y="2152"/>
                    </a:lnTo>
                    <a:lnTo>
                      <a:pt x="321" y="2255"/>
                    </a:lnTo>
                    <a:lnTo>
                      <a:pt x="410" y="2357"/>
                    </a:lnTo>
                    <a:lnTo>
                      <a:pt x="500" y="2447"/>
                    </a:lnTo>
                    <a:lnTo>
                      <a:pt x="615" y="2524"/>
                    </a:lnTo>
                    <a:lnTo>
                      <a:pt x="731" y="2588"/>
                    </a:lnTo>
                    <a:lnTo>
                      <a:pt x="846" y="2652"/>
                    </a:lnTo>
                    <a:lnTo>
                      <a:pt x="974" y="2690"/>
                    </a:lnTo>
                    <a:lnTo>
                      <a:pt x="1102" y="2728"/>
                    </a:lnTo>
                    <a:lnTo>
                      <a:pt x="1243" y="2754"/>
                    </a:lnTo>
                    <a:lnTo>
                      <a:pt x="1525" y="2754"/>
                    </a:lnTo>
                    <a:lnTo>
                      <a:pt x="1666" y="2728"/>
                    </a:lnTo>
                    <a:lnTo>
                      <a:pt x="1794" y="2690"/>
                    </a:lnTo>
                    <a:lnTo>
                      <a:pt x="1922" y="2652"/>
                    </a:lnTo>
                    <a:lnTo>
                      <a:pt x="2037" y="2588"/>
                    </a:lnTo>
                    <a:lnTo>
                      <a:pt x="2152" y="2524"/>
                    </a:lnTo>
                    <a:lnTo>
                      <a:pt x="2255" y="2447"/>
                    </a:lnTo>
                    <a:lnTo>
                      <a:pt x="2357" y="2357"/>
                    </a:lnTo>
                    <a:lnTo>
                      <a:pt x="2447" y="2255"/>
                    </a:lnTo>
                    <a:lnTo>
                      <a:pt x="2524" y="2152"/>
                    </a:lnTo>
                    <a:lnTo>
                      <a:pt x="2600" y="2037"/>
                    </a:lnTo>
                    <a:lnTo>
                      <a:pt x="2652" y="1909"/>
                    </a:lnTo>
                    <a:lnTo>
                      <a:pt x="2703" y="1793"/>
                    </a:lnTo>
                    <a:lnTo>
                      <a:pt x="2729" y="1653"/>
                    </a:lnTo>
                    <a:lnTo>
                      <a:pt x="2754" y="1525"/>
                    </a:lnTo>
                    <a:lnTo>
                      <a:pt x="2767" y="1384"/>
                    </a:lnTo>
                    <a:lnTo>
                      <a:pt x="2754" y="1243"/>
                    </a:lnTo>
                    <a:lnTo>
                      <a:pt x="2729" y="1102"/>
                    </a:lnTo>
                    <a:lnTo>
                      <a:pt x="2703" y="974"/>
                    </a:lnTo>
                    <a:lnTo>
                      <a:pt x="2652" y="846"/>
                    </a:lnTo>
                    <a:lnTo>
                      <a:pt x="2600" y="718"/>
                    </a:lnTo>
                    <a:lnTo>
                      <a:pt x="2524" y="602"/>
                    </a:lnTo>
                    <a:lnTo>
                      <a:pt x="2447" y="500"/>
                    </a:lnTo>
                    <a:lnTo>
                      <a:pt x="2357" y="397"/>
                    </a:lnTo>
                    <a:lnTo>
                      <a:pt x="2255" y="308"/>
                    </a:lnTo>
                    <a:lnTo>
                      <a:pt x="2152" y="231"/>
                    </a:lnTo>
                    <a:lnTo>
                      <a:pt x="2037" y="167"/>
                    </a:lnTo>
                    <a:lnTo>
                      <a:pt x="1922" y="103"/>
                    </a:lnTo>
                    <a:lnTo>
                      <a:pt x="1794" y="64"/>
                    </a:lnTo>
                    <a:lnTo>
                      <a:pt x="1666" y="26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240;p43">
                <a:extLst>
                  <a:ext uri="{FF2B5EF4-FFF2-40B4-BE49-F238E27FC236}">
                    <a16:creationId xmlns:a16="http://schemas.microsoft.com/office/drawing/2014/main" id="{E46AD6C4-34EA-4925-983F-18AA146B4703}"/>
                  </a:ext>
                </a:extLst>
              </p:cNvPr>
              <p:cNvSpPr/>
              <p:nvPr/>
            </p:nvSpPr>
            <p:spPr>
              <a:xfrm>
                <a:off x="5558900" y="2944750"/>
                <a:ext cx="69175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54" extrusionOk="0">
                    <a:moveTo>
                      <a:pt x="1243" y="0"/>
                    </a:moveTo>
                    <a:lnTo>
                      <a:pt x="1102" y="26"/>
                    </a:lnTo>
                    <a:lnTo>
                      <a:pt x="974" y="64"/>
                    </a:lnTo>
                    <a:lnTo>
                      <a:pt x="846" y="103"/>
                    </a:lnTo>
                    <a:lnTo>
                      <a:pt x="731" y="167"/>
                    </a:lnTo>
                    <a:lnTo>
                      <a:pt x="615" y="231"/>
                    </a:lnTo>
                    <a:lnTo>
                      <a:pt x="500" y="308"/>
                    </a:lnTo>
                    <a:lnTo>
                      <a:pt x="410" y="397"/>
                    </a:lnTo>
                    <a:lnTo>
                      <a:pt x="321" y="500"/>
                    </a:lnTo>
                    <a:lnTo>
                      <a:pt x="244" y="602"/>
                    </a:lnTo>
                    <a:lnTo>
                      <a:pt x="167" y="717"/>
                    </a:lnTo>
                    <a:lnTo>
                      <a:pt x="116" y="845"/>
                    </a:lnTo>
                    <a:lnTo>
                      <a:pt x="65" y="961"/>
                    </a:lnTo>
                    <a:lnTo>
                      <a:pt x="26" y="1102"/>
                    </a:lnTo>
                    <a:lnTo>
                      <a:pt x="13" y="1243"/>
                    </a:lnTo>
                    <a:lnTo>
                      <a:pt x="0" y="1383"/>
                    </a:lnTo>
                    <a:lnTo>
                      <a:pt x="13" y="1524"/>
                    </a:lnTo>
                    <a:lnTo>
                      <a:pt x="26" y="1652"/>
                    </a:lnTo>
                    <a:lnTo>
                      <a:pt x="65" y="1793"/>
                    </a:lnTo>
                    <a:lnTo>
                      <a:pt x="116" y="1909"/>
                    </a:lnTo>
                    <a:lnTo>
                      <a:pt x="167" y="2037"/>
                    </a:lnTo>
                    <a:lnTo>
                      <a:pt x="244" y="2152"/>
                    </a:lnTo>
                    <a:lnTo>
                      <a:pt x="321" y="2254"/>
                    </a:lnTo>
                    <a:lnTo>
                      <a:pt x="410" y="2357"/>
                    </a:lnTo>
                    <a:lnTo>
                      <a:pt x="500" y="2446"/>
                    </a:lnTo>
                    <a:lnTo>
                      <a:pt x="615" y="2523"/>
                    </a:lnTo>
                    <a:lnTo>
                      <a:pt x="731" y="2587"/>
                    </a:lnTo>
                    <a:lnTo>
                      <a:pt x="846" y="2651"/>
                    </a:lnTo>
                    <a:lnTo>
                      <a:pt x="974" y="2690"/>
                    </a:lnTo>
                    <a:lnTo>
                      <a:pt x="1102" y="2728"/>
                    </a:lnTo>
                    <a:lnTo>
                      <a:pt x="1243" y="2754"/>
                    </a:lnTo>
                    <a:lnTo>
                      <a:pt x="1525" y="2754"/>
                    </a:lnTo>
                    <a:lnTo>
                      <a:pt x="1666" y="2728"/>
                    </a:lnTo>
                    <a:lnTo>
                      <a:pt x="1794" y="2690"/>
                    </a:lnTo>
                    <a:lnTo>
                      <a:pt x="1922" y="2651"/>
                    </a:lnTo>
                    <a:lnTo>
                      <a:pt x="2037" y="2587"/>
                    </a:lnTo>
                    <a:lnTo>
                      <a:pt x="2152" y="2523"/>
                    </a:lnTo>
                    <a:lnTo>
                      <a:pt x="2255" y="2446"/>
                    </a:lnTo>
                    <a:lnTo>
                      <a:pt x="2357" y="2357"/>
                    </a:lnTo>
                    <a:lnTo>
                      <a:pt x="2447" y="2254"/>
                    </a:lnTo>
                    <a:lnTo>
                      <a:pt x="2524" y="2152"/>
                    </a:lnTo>
                    <a:lnTo>
                      <a:pt x="2600" y="2037"/>
                    </a:lnTo>
                    <a:lnTo>
                      <a:pt x="2652" y="1909"/>
                    </a:lnTo>
                    <a:lnTo>
                      <a:pt x="2703" y="1793"/>
                    </a:lnTo>
                    <a:lnTo>
                      <a:pt x="2729" y="1652"/>
                    </a:lnTo>
                    <a:lnTo>
                      <a:pt x="2754" y="1524"/>
                    </a:lnTo>
                    <a:lnTo>
                      <a:pt x="2767" y="1383"/>
                    </a:lnTo>
                    <a:lnTo>
                      <a:pt x="2754" y="1243"/>
                    </a:lnTo>
                    <a:lnTo>
                      <a:pt x="2729" y="1102"/>
                    </a:lnTo>
                    <a:lnTo>
                      <a:pt x="2703" y="961"/>
                    </a:lnTo>
                    <a:lnTo>
                      <a:pt x="2652" y="845"/>
                    </a:lnTo>
                    <a:lnTo>
                      <a:pt x="2600" y="717"/>
                    </a:lnTo>
                    <a:lnTo>
                      <a:pt x="2524" y="602"/>
                    </a:lnTo>
                    <a:lnTo>
                      <a:pt x="2447" y="500"/>
                    </a:lnTo>
                    <a:lnTo>
                      <a:pt x="2357" y="397"/>
                    </a:lnTo>
                    <a:lnTo>
                      <a:pt x="2255" y="308"/>
                    </a:lnTo>
                    <a:lnTo>
                      <a:pt x="2152" y="231"/>
                    </a:lnTo>
                    <a:lnTo>
                      <a:pt x="2037" y="167"/>
                    </a:lnTo>
                    <a:lnTo>
                      <a:pt x="1922" y="103"/>
                    </a:lnTo>
                    <a:lnTo>
                      <a:pt x="1794" y="64"/>
                    </a:lnTo>
                    <a:lnTo>
                      <a:pt x="1666" y="26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241;p43">
                <a:extLst>
                  <a:ext uri="{FF2B5EF4-FFF2-40B4-BE49-F238E27FC236}">
                    <a16:creationId xmlns:a16="http://schemas.microsoft.com/office/drawing/2014/main" id="{3304050D-CB39-639A-E751-A2FC0F9D9565}"/>
                  </a:ext>
                </a:extLst>
              </p:cNvPr>
              <p:cNvSpPr/>
              <p:nvPr/>
            </p:nvSpPr>
            <p:spPr>
              <a:xfrm>
                <a:off x="5527200" y="2346925"/>
                <a:ext cx="524175" cy="524200"/>
              </a:xfrm>
              <a:custGeom>
                <a:avLst/>
                <a:gdLst/>
                <a:ahLst/>
                <a:cxnLst/>
                <a:rect l="l" t="t" r="r" b="b"/>
                <a:pathLst>
                  <a:path w="20967" h="20968" extrusionOk="0">
                    <a:moveTo>
                      <a:pt x="1" y="1"/>
                    </a:moveTo>
                    <a:lnTo>
                      <a:pt x="1" y="20967"/>
                    </a:lnTo>
                    <a:lnTo>
                      <a:pt x="20967" y="20967"/>
                    </a:lnTo>
                    <a:lnTo>
                      <a:pt x="20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242;p43">
                <a:extLst>
                  <a:ext uri="{FF2B5EF4-FFF2-40B4-BE49-F238E27FC236}">
                    <a16:creationId xmlns:a16="http://schemas.microsoft.com/office/drawing/2014/main" id="{DDAEE707-D7C7-55CA-9DCF-D06DFBA6792D}"/>
                  </a:ext>
                </a:extLst>
              </p:cNvPr>
              <p:cNvSpPr/>
              <p:nvPr/>
            </p:nvSpPr>
            <p:spPr>
              <a:xfrm>
                <a:off x="5527200" y="2346925"/>
                <a:ext cx="261950" cy="524200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20968" extrusionOk="0">
                    <a:moveTo>
                      <a:pt x="1" y="1"/>
                    </a:moveTo>
                    <a:lnTo>
                      <a:pt x="1" y="20967"/>
                    </a:lnTo>
                    <a:lnTo>
                      <a:pt x="10477" y="104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243;p43">
                <a:extLst>
                  <a:ext uri="{FF2B5EF4-FFF2-40B4-BE49-F238E27FC236}">
                    <a16:creationId xmlns:a16="http://schemas.microsoft.com/office/drawing/2014/main" id="{DEC1D441-F5BD-94D8-40B4-323806ECC283}"/>
                  </a:ext>
                </a:extLst>
              </p:cNvPr>
              <p:cNvSpPr/>
              <p:nvPr/>
            </p:nvSpPr>
            <p:spPr>
              <a:xfrm>
                <a:off x="5789125" y="2346925"/>
                <a:ext cx="262250" cy="524200"/>
              </a:xfrm>
              <a:custGeom>
                <a:avLst/>
                <a:gdLst/>
                <a:ahLst/>
                <a:cxnLst/>
                <a:rect l="l" t="t" r="r" b="b"/>
                <a:pathLst>
                  <a:path w="10490" h="20968" extrusionOk="0">
                    <a:moveTo>
                      <a:pt x="10490" y="1"/>
                    </a:moveTo>
                    <a:lnTo>
                      <a:pt x="0" y="10478"/>
                    </a:lnTo>
                    <a:lnTo>
                      <a:pt x="10490" y="20967"/>
                    </a:lnTo>
                    <a:lnTo>
                      <a:pt x="104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244;p43">
                <a:extLst>
                  <a:ext uri="{FF2B5EF4-FFF2-40B4-BE49-F238E27FC236}">
                    <a16:creationId xmlns:a16="http://schemas.microsoft.com/office/drawing/2014/main" id="{EDF39B0B-DB6D-D23E-F477-812714CE93A4}"/>
                  </a:ext>
                </a:extLst>
              </p:cNvPr>
              <p:cNvSpPr/>
              <p:nvPr/>
            </p:nvSpPr>
            <p:spPr>
              <a:xfrm>
                <a:off x="5622300" y="2442025"/>
                <a:ext cx="334000" cy="333675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13347" extrusionOk="0">
                    <a:moveTo>
                      <a:pt x="0" y="1"/>
                    </a:moveTo>
                    <a:lnTo>
                      <a:pt x="0" y="13347"/>
                    </a:lnTo>
                    <a:lnTo>
                      <a:pt x="13359" y="13347"/>
                    </a:lnTo>
                    <a:lnTo>
                      <a:pt x="13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85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6C15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239;p16">
            <a:extLst>
              <a:ext uri="{FF2B5EF4-FFF2-40B4-BE49-F238E27FC236}">
                <a16:creationId xmlns:a16="http://schemas.microsoft.com/office/drawing/2014/main" id="{0004D927-294F-0E5F-6563-23EB9D444F35}"/>
              </a:ext>
            </a:extLst>
          </p:cNvPr>
          <p:cNvSpPr txBox="1"/>
          <p:nvPr/>
        </p:nvSpPr>
        <p:spPr>
          <a:xfrm>
            <a:off x="1420522" y="655117"/>
            <a:ext cx="630295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Iterations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8" name="CuadroTexto 497">
            <a:extLst>
              <a:ext uri="{FF2B5EF4-FFF2-40B4-BE49-F238E27FC236}">
                <a16:creationId xmlns:a16="http://schemas.microsoft.com/office/drawing/2014/main" id="{6D6AF798-5F06-68DD-DFE5-9CDC1D35F3C3}"/>
              </a:ext>
            </a:extLst>
          </p:cNvPr>
          <p:cNvSpPr txBox="1"/>
          <p:nvPr/>
        </p:nvSpPr>
        <p:spPr>
          <a:xfrm>
            <a:off x="1206060" y="4142446"/>
            <a:ext cx="887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1000</a:t>
            </a:r>
          </a:p>
        </p:txBody>
      </p:sp>
      <p:sp>
        <p:nvSpPr>
          <p:cNvPr id="499" name="CuadroTexto 498">
            <a:extLst>
              <a:ext uri="{FF2B5EF4-FFF2-40B4-BE49-F238E27FC236}">
                <a16:creationId xmlns:a16="http://schemas.microsoft.com/office/drawing/2014/main" id="{7391231F-C7F2-3B68-E534-1743609DD04F}"/>
              </a:ext>
            </a:extLst>
          </p:cNvPr>
          <p:cNvSpPr txBox="1"/>
          <p:nvPr/>
        </p:nvSpPr>
        <p:spPr>
          <a:xfrm>
            <a:off x="7366860" y="4142446"/>
            <a:ext cx="5858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8000</a:t>
            </a:r>
          </a:p>
        </p:txBody>
      </p:sp>
      <p:sp>
        <p:nvSpPr>
          <p:cNvPr id="2" name="CuadroTexto 497">
            <a:extLst>
              <a:ext uri="{FF2B5EF4-FFF2-40B4-BE49-F238E27FC236}">
                <a16:creationId xmlns:a16="http://schemas.microsoft.com/office/drawing/2014/main" id="{CD30D6FE-B55B-2A6A-8016-794FB3ABD7BF}"/>
              </a:ext>
            </a:extLst>
          </p:cNvPr>
          <p:cNvSpPr txBox="1"/>
          <p:nvPr/>
        </p:nvSpPr>
        <p:spPr>
          <a:xfrm>
            <a:off x="4458656" y="4142446"/>
            <a:ext cx="6850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4000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5ED9277F-7E8B-74C7-8854-23FF7EDAF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43" y="1571134"/>
            <a:ext cx="2884513" cy="2275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1C50A-5BF9-FB73-4CFD-637536AD9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256" y="1571134"/>
            <a:ext cx="2850908" cy="2249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8E7AB-2861-59FF-1017-09FC79DD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36" y="1571134"/>
            <a:ext cx="2850908" cy="22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29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6C15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239;p16">
            <a:extLst>
              <a:ext uri="{FF2B5EF4-FFF2-40B4-BE49-F238E27FC236}">
                <a16:creationId xmlns:a16="http://schemas.microsoft.com/office/drawing/2014/main" id="{0004D927-294F-0E5F-6563-23EB9D444F35}"/>
              </a:ext>
            </a:extLst>
          </p:cNvPr>
          <p:cNvSpPr txBox="1"/>
          <p:nvPr/>
        </p:nvSpPr>
        <p:spPr>
          <a:xfrm>
            <a:off x="1497565" y="649200"/>
            <a:ext cx="630295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Hidden</a:t>
            </a:r>
            <a:r>
              <a:rPr lang="es-E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layers</a:t>
            </a:r>
            <a:r>
              <a:rPr lang="es-E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size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8" name="CuadroTexto 497">
            <a:extLst>
              <a:ext uri="{FF2B5EF4-FFF2-40B4-BE49-F238E27FC236}">
                <a16:creationId xmlns:a16="http://schemas.microsoft.com/office/drawing/2014/main" id="{6D6AF798-5F06-68DD-DFE5-9CDC1D35F3C3}"/>
              </a:ext>
            </a:extLst>
          </p:cNvPr>
          <p:cNvSpPr txBox="1"/>
          <p:nvPr/>
        </p:nvSpPr>
        <p:spPr>
          <a:xfrm>
            <a:off x="516781" y="4136630"/>
            <a:ext cx="22658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hidden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layer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: 128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Second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hidden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layer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: 64</a:t>
            </a:r>
          </a:p>
        </p:txBody>
      </p:sp>
      <p:sp>
        <p:nvSpPr>
          <p:cNvPr id="499" name="CuadroTexto 498">
            <a:extLst>
              <a:ext uri="{FF2B5EF4-FFF2-40B4-BE49-F238E27FC236}">
                <a16:creationId xmlns:a16="http://schemas.microsoft.com/office/drawing/2014/main" id="{7391231F-C7F2-3B68-E534-1743609DD04F}"/>
              </a:ext>
            </a:extLst>
          </p:cNvPr>
          <p:cNvSpPr txBox="1"/>
          <p:nvPr/>
        </p:nvSpPr>
        <p:spPr>
          <a:xfrm>
            <a:off x="6670101" y="4136629"/>
            <a:ext cx="18961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hidden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layer:512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Second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hidden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layer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: 126</a:t>
            </a:r>
          </a:p>
        </p:txBody>
      </p:sp>
      <p:sp>
        <p:nvSpPr>
          <p:cNvPr id="2" name="CuadroTexto 497">
            <a:extLst>
              <a:ext uri="{FF2B5EF4-FFF2-40B4-BE49-F238E27FC236}">
                <a16:creationId xmlns:a16="http://schemas.microsoft.com/office/drawing/2014/main" id="{CD30D6FE-B55B-2A6A-8016-794FB3ABD7BF}"/>
              </a:ext>
            </a:extLst>
          </p:cNvPr>
          <p:cNvSpPr txBox="1"/>
          <p:nvPr/>
        </p:nvSpPr>
        <p:spPr>
          <a:xfrm>
            <a:off x="3785994" y="4136629"/>
            <a:ext cx="20304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hidden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layer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: 256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Second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hidden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layer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: 128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14DEE-724E-012F-5AC2-A899D799E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41" y="1681431"/>
            <a:ext cx="2815034" cy="2272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657F8-CE39-0C15-D571-E0B5FB268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6" y="1681431"/>
            <a:ext cx="2875447" cy="2271153"/>
          </a:xfrm>
          <a:prstGeom prst="rect">
            <a:avLst/>
          </a:prstGeom>
        </p:spPr>
      </p:pic>
      <p:pic>
        <p:nvPicPr>
          <p:cNvPr id="9" name="Imagen 1" descr="Gráfico&#10;&#10;Descripción generada automáticamente">
            <a:extLst>
              <a:ext uri="{FF2B5EF4-FFF2-40B4-BE49-F238E27FC236}">
                <a16:creationId xmlns:a16="http://schemas.microsoft.com/office/drawing/2014/main" id="{2D4EFE39-732C-2185-0F53-A4A76877A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525" y="1681431"/>
            <a:ext cx="2815034" cy="2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5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6C15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239;p16">
            <a:extLst>
              <a:ext uri="{FF2B5EF4-FFF2-40B4-BE49-F238E27FC236}">
                <a16:creationId xmlns:a16="http://schemas.microsoft.com/office/drawing/2014/main" id="{0004D927-294F-0E5F-6563-23EB9D444F35}"/>
              </a:ext>
            </a:extLst>
          </p:cNvPr>
          <p:cNvSpPr txBox="1"/>
          <p:nvPr/>
        </p:nvSpPr>
        <p:spPr>
          <a:xfrm>
            <a:off x="1578525" y="613151"/>
            <a:ext cx="598694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Confusion</a:t>
            </a:r>
            <a:r>
              <a:rPr lang="es-E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Matrix</a:t>
            </a:r>
          </a:p>
        </p:txBody>
      </p:sp>
      <p:pic>
        <p:nvPicPr>
          <p:cNvPr id="3" name="Imagen 2" descr="Forma, Cuadrado&#10;&#10;Descripción generada automáticamente">
            <a:extLst>
              <a:ext uri="{FF2B5EF4-FFF2-40B4-BE49-F238E27FC236}">
                <a16:creationId xmlns:a16="http://schemas.microsoft.com/office/drawing/2014/main" id="{2E0E203A-90DA-8CD3-57D8-387E3ED3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5" y="1375654"/>
            <a:ext cx="3813850" cy="29834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0C1523-9687-7202-DD7E-AD4A32CE8B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25955" y="1375800"/>
            <a:ext cx="3813850" cy="29831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5347182-2541-5A3B-861D-074AE6E2CBE4}"/>
              </a:ext>
            </a:extLst>
          </p:cNvPr>
          <p:cNvSpPr txBox="1"/>
          <p:nvPr/>
        </p:nvSpPr>
        <p:spPr>
          <a:xfrm>
            <a:off x="1903221" y="4358981"/>
            <a:ext cx="14157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Mandatory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moves</a:t>
            </a:r>
            <a:endParaRPr lang="es-ES"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DDB024-C24D-402B-F966-DE7915A60F06}"/>
              </a:ext>
            </a:extLst>
          </p:cNvPr>
          <p:cNvSpPr txBox="1"/>
          <p:nvPr/>
        </p:nvSpPr>
        <p:spPr>
          <a:xfrm>
            <a:off x="5537739" y="4358981"/>
            <a:ext cx="19902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Mandatory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optional</a:t>
            </a: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moves</a:t>
            </a:r>
            <a:endParaRPr lang="es-ES" sz="11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0187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456B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2676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Live mode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E335AC0-180E-3EA2-C1D4-E9BF37F0E8FE}"/>
              </a:ext>
            </a:extLst>
          </p:cNvPr>
          <p:cNvGrpSpPr/>
          <p:nvPr/>
        </p:nvGrpSpPr>
        <p:grpSpPr>
          <a:xfrm>
            <a:off x="500753" y="1393025"/>
            <a:ext cx="2618875" cy="3232247"/>
            <a:chOff x="500753" y="1393025"/>
            <a:chExt cx="2618875" cy="3232247"/>
          </a:xfrm>
        </p:grpSpPr>
        <p:pic>
          <p:nvPicPr>
            <p:cNvPr id="1026" name="Picture 2" descr="[video-to-gif output image]">
              <a:extLst>
                <a:ext uri="{FF2B5EF4-FFF2-40B4-BE49-F238E27FC236}">
                  <a16:creationId xmlns:a16="http://schemas.microsoft.com/office/drawing/2014/main" id="{36A1A769-5628-1B73-EEDD-92349A0883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1" r="26648"/>
            <a:stretch/>
          </p:blipFill>
          <p:spPr bwMode="auto">
            <a:xfrm>
              <a:off x="500753" y="1393025"/>
              <a:ext cx="2618875" cy="291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606628D7-5E76-6137-8837-26F9A0CF4444}"/>
                </a:ext>
              </a:extLst>
            </p:cNvPr>
            <p:cNvSpPr txBox="1"/>
            <p:nvPr/>
          </p:nvSpPr>
          <p:spPr>
            <a:xfrm>
              <a:off x="1102291" y="4363662"/>
              <a:ext cx="141579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Rotate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AE4BA3F-209E-429C-F949-0EAC6FC2BB35}"/>
              </a:ext>
            </a:extLst>
          </p:cNvPr>
          <p:cNvGrpSpPr/>
          <p:nvPr/>
        </p:nvGrpSpPr>
        <p:grpSpPr>
          <a:xfrm>
            <a:off x="3262562" y="1393026"/>
            <a:ext cx="2618876" cy="3232246"/>
            <a:chOff x="3262562" y="1393026"/>
            <a:chExt cx="2618876" cy="3232246"/>
          </a:xfrm>
        </p:grpSpPr>
        <p:pic>
          <p:nvPicPr>
            <p:cNvPr id="1030" name="Picture 6" descr="[video-to-gif output image]">
              <a:extLst>
                <a:ext uri="{FF2B5EF4-FFF2-40B4-BE49-F238E27FC236}">
                  <a16:creationId xmlns:a16="http://schemas.microsoft.com/office/drawing/2014/main" id="{36AC0FE9-D581-24C9-8FEC-072E52744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8" r="27281"/>
            <a:stretch/>
          </p:blipFill>
          <p:spPr bwMode="auto">
            <a:xfrm>
              <a:off x="3262562" y="1393026"/>
              <a:ext cx="2618876" cy="291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C3561704-8698-41EF-B135-77D649228F2F}"/>
                </a:ext>
              </a:extLst>
            </p:cNvPr>
            <p:cNvSpPr txBox="1"/>
            <p:nvPr/>
          </p:nvSpPr>
          <p:spPr>
            <a:xfrm>
              <a:off x="3864101" y="4363662"/>
              <a:ext cx="141579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Swipe_right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941F25-7BC3-9876-93EF-750DDA927F77}"/>
              </a:ext>
            </a:extLst>
          </p:cNvPr>
          <p:cNvGrpSpPr/>
          <p:nvPr/>
        </p:nvGrpSpPr>
        <p:grpSpPr>
          <a:xfrm>
            <a:off x="6024371" y="1393024"/>
            <a:ext cx="2618876" cy="3232248"/>
            <a:chOff x="6024371" y="1393024"/>
            <a:chExt cx="2618876" cy="3232248"/>
          </a:xfrm>
        </p:grpSpPr>
        <p:pic>
          <p:nvPicPr>
            <p:cNvPr id="1028" name="Picture 4" descr="[video-to-gif output image]">
              <a:extLst>
                <a:ext uri="{FF2B5EF4-FFF2-40B4-BE49-F238E27FC236}">
                  <a16:creationId xmlns:a16="http://schemas.microsoft.com/office/drawing/2014/main" id="{BF80D49C-B4C8-B054-5FE2-767D3EF744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3" r="26286"/>
            <a:stretch/>
          </p:blipFill>
          <p:spPr bwMode="auto">
            <a:xfrm>
              <a:off x="6024371" y="1393024"/>
              <a:ext cx="2618876" cy="291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A95961C-8EE5-0212-8CA2-72D8DB264BC1}"/>
                </a:ext>
              </a:extLst>
            </p:cNvPr>
            <p:cNvSpPr txBox="1"/>
            <p:nvPr/>
          </p:nvSpPr>
          <p:spPr>
            <a:xfrm>
              <a:off x="6625910" y="4363662"/>
              <a:ext cx="141579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Swipe_left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" name="Google Shape;239;p16">
            <a:extLst>
              <a:ext uri="{FF2B5EF4-FFF2-40B4-BE49-F238E27FC236}">
                <a16:creationId xmlns:a16="http://schemas.microsoft.com/office/drawing/2014/main" id="{A6F683AF-F386-6DAC-B718-AC73184E1F19}"/>
              </a:ext>
            </a:extLst>
          </p:cNvPr>
          <p:cNvSpPr txBox="1"/>
          <p:nvPr/>
        </p:nvSpPr>
        <p:spPr>
          <a:xfrm>
            <a:off x="1420522" y="649200"/>
            <a:ext cx="630295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Mandatory</a:t>
            </a:r>
            <a:r>
              <a:rPr lang="es-E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movements</a:t>
            </a:r>
            <a:endParaRPr lang="es-ES"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9148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456B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2676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Live mode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81D1841-BFF9-BE7B-7F4F-9089D1BA01BC}"/>
              </a:ext>
            </a:extLst>
          </p:cNvPr>
          <p:cNvGrpSpPr/>
          <p:nvPr/>
        </p:nvGrpSpPr>
        <p:grpSpPr>
          <a:xfrm>
            <a:off x="1289047" y="1285001"/>
            <a:ext cx="2845530" cy="3439066"/>
            <a:chOff x="1289047" y="1285001"/>
            <a:chExt cx="2845530" cy="3439066"/>
          </a:xfrm>
        </p:grpSpPr>
        <p:pic>
          <p:nvPicPr>
            <p:cNvPr id="2050" name="Picture 2" descr="[rotate output image]">
              <a:extLst>
                <a:ext uri="{FF2B5EF4-FFF2-40B4-BE49-F238E27FC236}">
                  <a16:creationId xmlns:a16="http://schemas.microsoft.com/office/drawing/2014/main" id="{E61685FB-9B6D-5049-99F3-44E7673682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3" r="22270"/>
            <a:stretch/>
          </p:blipFill>
          <p:spPr bwMode="auto">
            <a:xfrm>
              <a:off x="1289047" y="1285001"/>
              <a:ext cx="2845530" cy="3059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673B2825-CFD2-3DA8-7D64-00729E7D620D}"/>
                </a:ext>
              </a:extLst>
            </p:cNvPr>
            <p:cNvSpPr txBox="1"/>
            <p:nvPr/>
          </p:nvSpPr>
          <p:spPr>
            <a:xfrm>
              <a:off x="2003913" y="4462457"/>
              <a:ext cx="141579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Rotate_left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1942401B-5BA8-5F2D-905C-91E82C0F6613}"/>
              </a:ext>
            </a:extLst>
          </p:cNvPr>
          <p:cNvGrpSpPr/>
          <p:nvPr/>
        </p:nvGrpSpPr>
        <p:grpSpPr>
          <a:xfrm>
            <a:off x="5009425" y="1285001"/>
            <a:ext cx="2845529" cy="3439066"/>
            <a:chOff x="5009425" y="1285001"/>
            <a:chExt cx="2845529" cy="3439066"/>
          </a:xfrm>
        </p:grpSpPr>
        <p:pic>
          <p:nvPicPr>
            <p:cNvPr id="2052" name="Picture 4" descr="[rotate output image]">
              <a:extLst>
                <a:ext uri="{FF2B5EF4-FFF2-40B4-BE49-F238E27FC236}">
                  <a16:creationId xmlns:a16="http://schemas.microsoft.com/office/drawing/2014/main" id="{B869C425-FBEC-C198-20C1-89442122A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56" r="19955"/>
            <a:stretch/>
          </p:blipFill>
          <p:spPr bwMode="auto">
            <a:xfrm>
              <a:off x="5009425" y="1285001"/>
              <a:ext cx="2845529" cy="3059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7C5B4AA-71FF-2FDD-F3C5-0305C174B047}"/>
                </a:ext>
              </a:extLst>
            </p:cNvPr>
            <p:cNvSpPr txBox="1"/>
            <p:nvPr/>
          </p:nvSpPr>
          <p:spPr>
            <a:xfrm>
              <a:off x="5724292" y="4462457"/>
              <a:ext cx="141579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Table_flip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" name="Google Shape;239;p16">
            <a:extLst>
              <a:ext uri="{FF2B5EF4-FFF2-40B4-BE49-F238E27FC236}">
                <a16:creationId xmlns:a16="http://schemas.microsoft.com/office/drawing/2014/main" id="{FE83DDBA-90E5-292A-84B7-9D2FC4E54546}"/>
              </a:ext>
            </a:extLst>
          </p:cNvPr>
          <p:cNvSpPr txBox="1"/>
          <p:nvPr/>
        </p:nvSpPr>
        <p:spPr>
          <a:xfrm>
            <a:off x="1420522" y="649200"/>
            <a:ext cx="630295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Optional</a:t>
            </a:r>
            <a:r>
              <a:rPr lang="es-E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movements</a:t>
            </a:r>
            <a:r>
              <a:rPr lang="es-E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(I)</a:t>
            </a:r>
          </a:p>
        </p:txBody>
      </p:sp>
    </p:spTree>
    <p:extLst>
      <p:ext uri="{BB962C8B-B14F-4D97-AF65-F5344CB8AC3E}">
        <p14:creationId xmlns:p14="http://schemas.microsoft.com/office/powerpoint/2010/main" val="299125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456B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2676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Live mode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E0EC2F3-2F38-EBED-89DA-D18B93F12C06}"/>
              </a:ext>
            </a:extLst>
          </p:cNvPr>
          <p:cNvGrpSpPr/>
          <p:nvPr/>
        </p:nvGrpSpPr>
        <p:grpSpPr>
          <a:xfrm>
            <a:off x="1215065" y="1285001"/>
            <a:ext cx="2993492" cy="3439066"/>
            <a:chOff x="1215065" y="1285001"/>
            <a:chExt cx="2993492" cy="343906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673B2825-CFD2-3DA8-7D64-00729E7D620D}"/>
                </a:ext>
              </a:extLst>
            </p:cNvPr>
            <p:cNvSpPr txBox="1"/>
            <p:nvPr/>
          </p:nvSpPr>
          <p:spPr>
            <a:xfrm>
              <a:off x="2003913" y="4462457"/>
              <a:ext cx="141579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Zoom_in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" name="Picture 10" descr="[video-to-gif output image]">
              <a:extLst>
                <a:ext uri="{FF2B5EF4-FFF2-40B4-BE49-F238E27FC236}">
                  <a16:creationId xmlns:a16="http://schemas.microsoft.com/office/drawing/2014/main" id="{C86517CE-AF82-3741-209D-D5F5C0216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9" r="26720"/>
            <a:stretch/>
          </p:blipFill>
          <p:spPr bwMode="auto">
            <a:xfrm>
              <a:off x="1215065" y="1285001"/>
              <a:ext cx="2993492" cy="3059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8FCE9C1-FAC9-F6D1-6A89-AA66E5139A25}"/>
              </a:ext>
            </a:extLst>
          </p:cNvPr>
          <p:cNvGrpSpPr/>
          <p:nvPr/>
        </p:nvGrpSpPr>
        <p:grpSpPr>
          <a:xfrm>
            <a:off x="4935445" y="1263649"/>
            <a:ext cx="2993492" cy="3460418"/>
            <a:chOff x="4935445" y="1263649"/>
            <a:chExt cx="2993492" cy="3460418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7C5B4AA-71FF-2FDD-F3C5-0305C174B047}"/>
                </a:ext>
              </a:extLst>
            </p:cNvPr>
            <p:cNvSpPr txBox="1"/>
            <p:nvPr/>
          </p:nvSpPr>
          <p:spPr>
            <a:xfrm>
              <a:off x="5724292" y="4462457"/>
              <a:ext cx="141579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Zoom_out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" name="Picture 12" descr="[video-to-gif output image]">
              <a:extLst>
                <a:ext uri="{FF2B5EF4-FFF2-40B4-BE49-F238E27FC236}">
                  <a16:creationId xmlns:a16="http://schemas.microsoft.com/office/drawing/2014/main" id="{DA21F76F-2C08-9571-8C51-FCAB4BAF16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8" r="24822"/>
            <a:stretch/>
          </p:blipFill>
          <p:spPr bwMode="auto">
            <a:xfrm>
              <a:off x="4935445" y="1263649"/>
              <a:ext cx="2993492" cy="3081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239;p16">
            <a:extLst>
              <a:ext uri="{FF2B5EF4-FFF2-40B4-BE49-F238E27FC236}">
                <a16:creationId xmlns:a16="http://schemas.microsoft.com/office/drawing/2014/main" id="{24E436D6-A76B-6070-08A7-4529149F0FB0}"/>
              </a:ext>
            </a:extLst>
          </p:cNvPr>
          <p:cNvSpPr txBox="1"/>
          <p:nvPr/>
        </p:nvSpPr>
        <p:spPr>
          <a:xfrm>
            <a:off x="1420522" y="649200"/>
            <a:ext cx="630295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Optional</a:t>
            </a:r>
            <a:r>
              <a:rPr lang="es-E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s-ES" sz="18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movements</a:t>
            </a:r>
            <a:r>
              <a:rPr lang="es-E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(II)</a:t>
            </a:r>
          </a:p>
        </p:txBody>
      </p:sp>
    </p:spTree>
    <p:extLst>
      <p:ext uri="{BB962C8B-B14F-4D97-AF65-F5344CB8AC3E}">
        <p14:creationId xmlns:p14="http://schemas.microsoft.com/office/powerpoint/2010/main" val="27579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89;p36">
            <a:extLst>
              <a:ext uri="{FF2B5EF4-FFF2-40B4-BE49-F238E27FC236}">
                <a16:creationId xmlns:a16="http://schemas.microsoft.com/office/drawing/2014/main" id="{9BE2A23F-8A40-4C1F-3587-E1475CB376FF}"/>
              </a:ext>
            </a:extLst>
          </p:cNvPr>
          <p:cNvGrpSpPr/>
          <p:nvPr/>
        </p:nvGrpSpPr>
        <p:grpSpPr>
          <a:xfrm>
            <a:off x="3655856" y="862362"/>
            <a:ext cx="2271744" cy="3767710"/>
            <a:chOff x="3346589" y="1035541"/>
            <a:chExt cx="2550136" cy="3687818"/>
          </a:xfrm>
        </p:grpSpPr>
        <p:grpSp>
          <p:nvGrpSpPr>
            <p:cNvPr id="18" name="Google Shape;1790;p36">
              <a:extLst>
                <a:ext uri="{FF2B5EF4-FFF2-40B4-BE49-F238E27FC236}">
                  <a16:creationId xmlns:a16="http://schemas.microsoft.com/office/drawing/2014/main" id="{C78B58A9-45D0-9172-9CEE-F48FBF43117B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21" name="Google Shape;1791;p36">
                <a:extLst>
                  <a:ext uri="{FF2B5EF4-FFF2-40B4-BE49-F238E27FC236}">
                    <a16:creationId xmlns:a16="http://schemas.microsoft.com/office/drawing/2014/main" id="{6FA30A56-295E-4211-95D5-1D35FAB4B52A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92;p36">
                <a:extLst>
                  <a:ext uri="{FF2B5EF4-FFF2-40B4-BE49-F238E27FC236}">
                    <a16:creationId xmlns:a16="http://schemas.microsoft.com/office/drawing/2014/main" id="{306C145E-3BFC-C4DF-3896-AF26D74421D7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793;p36">
                <a:extLst>
                  <a:ext uri="{FF2B5EF4-FFF2-40B4-BE49-F238E27FC236}">
                    <a16:creationId xmlns:a16="http://schemas.microsoft.com/office/drawing/2014/main" id="{AADD1BDB-7C8C-9A35-EE4A-55B6D212DAE9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94;p36">
                <a:extLst>
                  <a:ext uri="{FF2B5EF4-FFF2-40B4-BE49-F238E27FC236}">
                    <a16:creationId xmlns:a16="http://schemas.microsoft.com/office/drawing/2014/main" id="{2C5E1409-53F0-DBF3-1797-D72C21651847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795;p36">
                <a:extLst>
                  <a:ext uri="{FF2B5EF4-FFF2-40B4-BE49-F238E27FC236}">
                    <a16:creationId xmlns:a16="http://schemas.microsoft.com/office/drawing/2014/main" id="{14B33C03-F987-B532-0A90-635B5244356A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796;p36">
                <a:extLst>
                  <a:ext uri="{FF2B5EF4-FFF2-40B4-BE49-F238E27FC236}">
                    <a16:creationId xmlns:a16="http://schemas.microsoft.com/office/drawing/2014/main" id="{CCED4619-FA5E-CD96-5270-AE381ADB2A26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797;p36">
                <a:extLst>
                  <a:ext uri="{FF2B5EF4-FFF2-40B4-BE49-F238E27FC236}">
                    <a16:creationId xmlns:a16="http://schemas.microsoft.com/office/drawing/2014/main" id="{8A839D76-22D8-DDD9-C64F-3C4AFCC3E594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98;p36">
                <a:extLst>
                  <a:ext uri="{FF2B5EF4-FFF2-40B4-BE49-F238E27FC236}">
                    <a16:creationId xmlns:a16="http://schemas.microsoft.com/office/drawing/2014/main" id="{4131D223-7309-941E-CA78-34810E0E07E5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99;p36">
                <a:extLst>
                  <a:ext uri="{FF2B5EF4-FFF2-40B4-BE49-F238E27FC236}">
                    <a16:creationId xmlns:a16="http://schemas.microsoft.com/office/drawing/2014/main" id="{366FF5E6-9220-3AA0-B094-607C8AAF2D7B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800;p36">
                <a:extLst>
                  <a:ext uri="{FF2B5EF4-FFF2-40B4-BE49-F238E27FC236}">
                    <a16:creationId xmlns:a16="http://schemas.microsoft.com/office/drawing/2014/main" id="{616E4A9A-9093-4182-6655-795BEB80A5C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01;p36">
                <a:extLst>
                  <a:ext uri="{FF2B5EF4-FFF2-40B4-BE49-F238E27FC236}">
                    <a16:creationId xmlns:a16="http://schemas.microsoft.com/office/drawing/2014/main" id="{AA1A1639-6D16-DAC4-BECC-9E69D77F37F2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02;p36">
                <a:extLst>
                  <a:ext uri="{FF2B5EF4-FFF2-40B4-BE49-F238E27FC236}">
                    <a16:creationId xmlns:a16="http://schemas.microsoft.com/office/drawing/2014/main" id="{16B4990D-7967-5B81-E29A-0EF6A2C32A7A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03;p36">
                <a:extLst>
                  <a:ext uri="{FF2B5EF4-FFF2-40B4-BE49-F238E27FC236}">
                    <a16:creationId xmlns:a16="http://schemas.microsoft.com/office/drawing/2014/main" id="{7715CCE3-404C-0617-FE5D-8962F003846D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07;p36">
                <a:extLst>
                  <a:ext uri="{FF2B5EF4-FFF2-40B4-BE49-F238E27FC236}">
                    <a16:creationId xmlns:a16="http://schemas.microsoft.com/office/drawing/2014/main" id="{DDC1C803-22FE-6A2A-D00C-EEE9DBD6D65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08;p36">
                <a:extLst>
                  <a:ext uri="{FF2B5EF4-FFF2-40B4-BE49-F238E27FC236}">
                    <a16:creationId xmlns:a16="http://schemas.microsoft.com/office/drawing/2014/main" id="{C3116F70-1495-093A-2690-832378E3C162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09;p36">
                <a:extLst>
                  <a:ext uri="{FF2B5EF4-FFF2-40B4-BE49-F238E27FC236}">
                    <a16:creationId xmlns:a16="http://schemas.microsoft.com/office/drawing/2014/main" id="{09541BE0-263E-5887-692F-C6CF1476EE7C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10;p36">
                <a:extLst>
                  <a:ext uri="{FF2B5EF4-FFF2-40B4-BE49-F238E27FC236}">
                    <a16:creationId xmlns:a16="http://schemas.microsoft.com/office/drawing/2014/main" id="{8DDBF6BB-045D-D0C0-C358-0BEAB73D0CDE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11;p36">
                <a:extLst>
                  <a:ext uri="{FF2B5EF4-FFF2-40B4-BE49-F238E27FC236}">
                    <a16:creationId xmlns:a16="http://schemas.microsoft.com/office/drawing/2014/main" id="{F2EA1BA1-63B5-F40E-1DB5-3C9EB6B0DA80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812;p36">
                <a:extLst>
                  <a:ext uri="{FF2B5EF4-FFF2-40B4-BE49-F238E27FC236}">
                    <a16:creationId xmlns:a16="http://schemas.microsoft.com/office/drawing/2014/main" id="{9E881223-618E-4A1A-C0A8-835DC905DE94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825;p36">
                <a:extLst>
                  <a:ext uri="{FF2B5EF4-FFF2-40B4-BE49-F238E27FC236}">
                    <a16:creationId xmlns:a16="http://schemas.microsoft.com/office/drawing/2014/main" id="{A26BE7C7-A640-72F9-A4FC-68446E7DC8E9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826;p36">
              <a:extLst>
                <a:ext uri="{FF2B5EF4-FFF2-40B4-BE49-F238E27FC236}">
                  <a16:creationId xmlns:a16="http://schemas.microsoft.com/office/drawing/2014/main" id="{B887C167-2E04-2E7D-7D7D-A0DDCB0F5581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7;p36">
              <a:extLst>
                <a:ext uri="{FF2B5EF4-FFF2-40B4-BE49-F238E27FC236}">
                  <a16:creationId xmlns:a16="http://schemas.microsoft.com/office/drawing/2014/main" id="{644D7F89-0F6D-5102-F3F4-1349BD25651D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4" descr="Csv - Free interface icons">
            <a:extLst>
              <a:ext uri="{FF2B5EF4-FFF2-40B4-BE49-F238E27FC236}">
                <a16:creationId xmlns:a16="http://schemas.microsoft.com/office/drawing/2014/main" id="{6B98C0B0-4130-5B4A-CB5A-B7B0150F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57" y="2826583"/>
            <a:ext cx="1146515" cy="11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sv - Free interface icons">
            <a:extLst>
              <a:ext uri="{FF2B5EF4-FFF2-40B4-BE49-F238E27FC236}">
                <a16:creationId xmlns:a16="http://schemas.microsoft.com/office/drawing/2014/main" id="{DBC82C8E-BC81-0AC1-6034-D5CF17C2C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57" y="1321306"/>
            <a:ext cx="1146515" cy="11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EE795D1-B418-3CB9-5925-DF77750B5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 bwMode="auto">
          <a:xfrm>
            <a:off x="4283440" y="1949545"/>
            <a:ext cx="1011549" cy="10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peeding Up Divi From Every Angle">
            <a:extLst>
              <a:ext uri="{FF2B5EF4-FFF2-40B4-BE49-F238E27FC236}">
                <a16:creationId xmlns:a16="http://schemas.microsoft.com/office/drawing/2014/main" id="{A986BFBD-6485-7A2B-1E23-A92B7FD15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7" t="21673" r="69444" b="51712"/>
          <a:stretch/>
        </p:blipFill>
        <p:spPr bwMode="auto">
          <a:xfrm>
            <a:off x="7316584" y="1924417"/>
            <a:ext cx="1146515" cy="11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497">
            <a:extLst>
              <a:ext uri="{FF2B5EF4-FFF2-40B4-BE49-F238E27FC236}">
                <a16:creationId xmlns:a16="http://schemas.microsoft.com/office/drawing/2014/main" id="{5BACA932-EAD2-1856-7206-F4E882AAD935}"/>
              </a:ext>
            </a:extLst>
          </p:cNvPr>
          <p:cNvSpPr txBox="1"/>
          <p:nvPr/>
        </p:nvSpPr>
        <p:spPr>
          <a:xfrm>
            <a:off x="3599611" y="3025069"/>
            <a:ext cx="22658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7_calculator.py</a:t>
            </a:r>
          </a:p>
        </p:txBody>
      </p:sp>
      <p:sp>
        <p:nvSpPr>
          <p:cNvPr id="10" name="CuadroTexto 497">
            <a:extLst>
              <a:ext uri="{FF2B5EF4-FFF2-40B4-BE49-F238E27FC236}">
                <a16:creationId xmlns:a16="http://schemas.microsoft.com/office/drawing/2014/main" id="{0FBB62FB-D09F-1C44-01DC-F84F9BECAED8}"/>
              </a:ext>
            </a:extLst>
          </p:cNvPr>
          <p:cNvSpPr txBox="1"/>
          <p:nvPr/>
        </p:nvSpPr>
        <p:spPr>
          <a:xfrm>
            <a:off x="132808" y="1730972"/>
            <a:ext cx="22658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events.csv</a:t>
            </a:r>
            <a:endParaRPr lang="es-ES"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CuadroTexto 497">
            <a:extLst>
              <a:ext uri="{FF2B5EF4-FFF2-40B4-BE49-F238E27FC236}">
                <a16:creationId xmlns:a16="http://schemas.microsoft.com/office/drawing/2014/main" id="{85145FA6-D076-A402-6345-025334876818}"/>
              </a:ext>
            </a:extLst>
          </p:cNvPr>
          <p:cNvSpPr txBox="1"/>
          <p:nvPr/>
        </p:nvSpPr>
        <p:spPr>
          <a:xfrm>
            <a:off x="44106" y="3302879"/>
            <a:ext cx="22658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 err="1">
                <a:latin typeface="Roboto"/>
                <a:ea typeface="Roboto"/>
                <a:cs typeface="Roboto"/>
                <a:sym typeface="Roboto"/>
              </a:rPr>
              <a:t>ground_truth.csv</a:t>
            </a:r>
            <a:endParaRPr lang="es-ES" sz="1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Picture 12" descr="Logo de flecha diseño editable">
            <a:extLst>
              <a:ext uri="{FF2B5EF4-FFF2-40B4-BE49-F238E27FC236}">
                <a16:creationId xmlns:a16="http://schemas.microsoft.com/office/drawing/2014/main" id="{C9C23C97-3F86-F587-4680-C844B40F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330">
            <a:off x="2835849" y="3479980"/>
            <a:ext cx="1469883" cy="146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cono De Flecha En Diseño Web De Símbolo De Flecha De Estilo Plano PNG ,  Icono De Flecha, Icono Web, Iconos De Estilo PNG y Vector para Descargar  Gratis | Pngtr… |">
            <a:extLst>
              <a:ext uri="{FF2B5EF4-FFF2-40B4-BE49-F238E27FC236}">
                <a16:creationId xmlns:a16="http://schemas.microsoft.com/office/drawing/2014/main" id="{FBC847CF-6886-E573-22D2-262E18BB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0833" y1="28056" x2="35556" y2="47500"/>
                        <a14:foregroundMark x1="35556" y1="47500" x2="29722" y2="62222"/>
                        <a14:foregroundMark x1="29722" y1="62222" x2="29444" y2="62500"/>
                        <a14:foregroundMark x1="71667" y1="30833" x2="80278" y2="55278"/>
                        <a14:foregroundMark x1="80278" y1="55278" x2="72222" y2="6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123" y="2060368"/>
            <a:ext cx="942083" cy="94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828;p36">
            <a:extLst>
              <a:ext uri="{FF2B5EF4-FFF2-40B4-BE49-F238E27FC236}">
                <a16:creationId xmlns:a16="http://schemas.microsoft.com/office/drawing/2014/main" id="{6066AEB6-1108-F677-5AEB-0AC92B06296D}"/>
              </a:ext>
            </a:extLst>
          </p:cNvPr>
          <p:cNvSpPr/>
          <p:nvPr/>
        </p:nvSpPr>
        <p:spPr>
          <a:xfrm>
            <a:off x="551179" y="1253989"/>
            <a:ext cx="2552019" cy="3614507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842;p36">
            <a:extLst>
              <a:ext uri="{FF2B5EF4-FFF2-40B4-BE49-F238E27FC236}">
                <a16:creationId xmlns:a16="http://schemas.microsoft.com/office/drawing/2014/main" id="{279698B1-7A41-92DF-4879-77ED465EF3F8}"/>
              </a:ext>
            </a:extLst>
          </p:cNvPr>
          <p:cNvSpPr/>
          <p:nvPr/>
        </p:nvSpPr>
        <p:spPr>
          <a:xfrm>
            <a:off x="7221219" y="1730972"/>
            <a:ext cx="1371600" cy="1763355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2200;p43">
            <a:extLst>
              <a:ext uri="{FF2B5EF4-FFF2-40B4-BE49-F238E27FC236}">
                <a16:creationId xmlns:a16="http://schemas.microsoft.com/office/drawing/2014/main" id="{7F6F5038-6943-D65E-67F8-1C400BE33BB4}"/>
              </a:ext>
            </a:extLst>
          </p:cNvPr>
          <p:cNvSpPr/>
          <p:nvPr/>
        </p:nvSpPr>
        <p:spPr>
          <a:xfrm>
            <a:off x="551178" y="4503254"/>
            <a:ext cx="2552019" cy="3652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134" name="Google Shape;2203;p43">
            <a:extLst>
              <a:ext uri="{FF2B5EF4-FFF2-40B4-BE49-F238E27FC236}">
                <a16:creationId xmlns:a16="http://schemas.microsoft.com/office/drawing/2014/main" id="{F393E726-4CBF-7260-9CFA-2F8424BEAC58}"/>
              </a:ext>
            </a:extLst>
          </p:cNvPr>
          <p:cNvSpPr/>
          <p:nvPr/>
        </p:nvSpPr>
        <p:spPr>
          <a:xfrm>
            <a:off x="7221217" y="3213518"/>
            <a:ext cx="1371601" cy="43125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Performance score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135" name="Picture 12" descr="Logo de flecha diseño editable">
            <a:extLst>
              <a:ext uri="{FF2B5EF4-FFF2-40B4-BE49-F238E27FC236}">
                <a16:creationId xmlns:a16="http://schemas.microsoft.com/office/drawing/2014/main" id="{949D5CB1-B768-4AC9-45D2-6118A3038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5670" flipV="1">
            <a:off x="2850589" y="506357"/>
            <a:ext cx="1469883" cy="146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6" name="Google Shape;420;p18">
            <a:extLst>
              <a:ext uri="{FF2B5EF4-FFF2-40B4-BE49-F238E27FC236}">
                <a16:creationId xmlns:a16="http://schemas.microsoft.com/office/drawing/2014/main" id="{93EAE724-C439-4148-CDAD-0037E3FD766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00C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5137" name="Google Shape;488;p19">
            <a:extLst>
              <a:ext uri="{FF2B5EF4-FFF2-40B4-BE49-F238E27FC236}">
                <a16:creationId xmlns:a16="http://schemas.microsoft.com/office/drawing/2014/main" id="{5FDA62A1-D4E8-3D70-2B11-1FF9659F3D63}"/>
              </a:ext>
            </a:extLst>
          </p:cNvPr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25EA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8" name="CuadroTexto 7">
            <a:extLst>
              <a:ext uri="{FF2B5EF4-FFF2-40B4-BE49-F238E27FC236}">
                <a16:creationId xmlns:a16="http://schemas.microsoft.com/office/drawing/2014/main" id="{2E182AF0-BBB5-74E0-E82F-959D6CB6954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mode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112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D724-2AC3-FE6A-3F17-7DDCAAAB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72" y="297982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  <a:endParaRPr lang="en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866F8518-34F4-34C9-D1B8-0532FAB4D9D7}"/>
              </a:ext>
            </a:extLst>
          </p:cNvPr>
          <p:cNvGrpSpPr/>
          <p:nvPr/>
        </p:nvGrpSpPr>
        <p:grpSpPr>
          <a:xfrm>
            <a:off x="3076976" y="907484"/>
            <a:ext cx="2990047" cy="3952569"/>
            <a:chOff x="3333769" y="914628"/>
            <a:chExt cx="2990047" cy="3952569"/>
          </a:xfrm>
        </p:grpSpPr>
        <p:grpSp>
          <p:nvGrpSpPr>
            <p:cNvPr id="3" name="Google Shape;1287;p30">
              <a:extLst>
                <a:ext uri="{FF2B5EF4-FFF2-40B4-BE49-F238E27FC236}">
                  <a16:creationId xmlns:a16="http://schemas.microsoft.com/office/drawing/2014/main" id="{ACA4D145-822A-F267-A715-911DEAB7C66D}"/>
                </a:ext>
              </a:extLst>
            </p:cNvPr>
            <p:cNvGrpSpPr/>
            <p:nvPr/>
          </p:nvGrpSpPr>
          <p:grpSpPr>
            <a:xfrm>
              <a:off x="3333769" y="1104822"/>
              <a:ext cx="2990047" cy="3762375"/>
              <a:chOff x="3229376" y="1038225"/>
              <a:chExt cx="2990047" cy="3762375"/>
            </a:xfrm>
          </p:grpSpPr>
          <p:grpSp>
            <p:nvGrpSpPr>
              <p:cNvPr id="4" name="Google Shape;1288;p30">
                <a:extLst>
                  <a:ext uri="{FF2B5EF4-FFF2-40B4-BE49-F238E27FC236}">
                    <a16:creationId xmlns:a16="http://schemas.microsoft.com/office/drawing/2014/main" id="{2F7429E3-2224-0058-8E31-E1829EEB394A}"/>
                  </a:ext>
                </a:extLst>
              </p:cNvPr>
              <p:cNvGrpSpPr/>
              <p:nvPr/>
            </p:nvGrpSpPr>
            <p:grpSpPr>
              <a:xfrm>
                <a:off x="3229376" y="1122657"/>
                <a:ext cx="2990047" cy="3677943"/>
                <a:chOff x="3076803" y="1122657"/>
                <a:chExt cx="2990047" cy="3677943"/>
              </a:xfrm>
            </p:grpSpPr>
            <p:sp>
              <p:nvSpPr>
                <p:cNvPr id="9" name="Google Shape;1289;p30">
                  <a:extLst>
                    <a:ext uri="{FF2B5EF4-FFF2-40B4-BE49-F238E27FC236}">
                      <a16:creationId xmlns:a16="http://schemas.microsoft.com/office/drawing/2014/main" id="{28248DC2-AB35-D7EE-BC46-72A7E031840B}"/>
                    </a:ext>
                  </a:extLst>
                </p:cNvPr>
                <p:cNvSpPr/>
                <p:nvPr/>
              </p:nvSpPr>
              <p:spPr>
                <a:xfrm>
                  <a:off x="5028550" y="4610100"/>
                  <a:ext cx="1038300" cy="190500"/>
                </a:xfrm>
                <a:prstGeom prst="ellipse">
                  <a:avLst/>
                </a:prstGeom>
                <a:solidFill>
                  <a:srgbClr val="666666">
                    <a:alpha val="1254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" name="Google Shape;1290;p30">
                  <a:extLst>
                    <a:ext uri="{FF2B5EF4-FFF2-40B4-BE49-F238E27FC236}">
                      <a16:creationId xmlns:a16="http://schemas.microsoft.com/office/drawing/2014/main" id="{5553A647-DF95-6727-9616-91F393A0C66B}"/>
                    </a:ext>
                  </a:extLst>
                </p:cNvPr>
                <p:cNvGrpSpPr/>
                <p:nvPr/>
              </p:nvGrpSpPr>
              <p:grpSpPr>
                <a:xfrm>
                  <a:off x="3076803" y="1122657"/>
                  <a:ext cx="2846761" cy="3609149"/>
                  <a:chOff x="5746228" y="1003890"/>
                  <a:chExt cx="2940565" cy="3728074"/>
                </a:xfrm>
              </p:grpSpPr>
              <p:grpSp>
                <p:nvGrpSpPr>
                  <p:cNvPr id="11" name="Google Shape;1291;p30">
                    <a:extLst>
                      <a:ext uri="{FF2B5EF4-FFF2-40B4-BE49-F238E27FC236}">
                        <a16:creationId xmlns:a16="http://schemas.microsoft.com/office/drawing/2014/main" id="{E6ABCFCE-13F5-6C45-42F9-9DF0151387D2}"/>
                      </a:ext>
                    </a:extLst>
                  </p:cNvPr>
                  <p:cNvGrpSpPr/>
                  <p:nvPr/>
                </p:nvGrpSpPr>
                <p:grpSpPr>
                  <a:xfrm>
                    <a:off x="5746228" y="1003890"/>
                    <a:ext cx="1610200" cy="3314901"/>
                    <a:chOff x="6434938" y="1003850"/>
                    <a:chExt cx="1165376" cy="2399147"/>
                  </a:xfrm>
                </p:grpSpPr>
                <p:sp>
                  <p:nvSpPr>
                    <p:cNvPr id="50" name="Google Shape;1292;p30">
                      <a:extLst>
                        <a:ext uri="{FF2B5EF4-FFF2-40B4-BE49-F238E27FC236}">
                          <a16:creationId xmlns:a16="http://schemas.microsoft.com/office/drawing/2014/main" id="{A963EB73-A62B-CD85-5AEC-6F8162842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938" y="1003850"/>
                      <a:ext cx="1165376" cy="23991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84" h="78609" extrusionOk="0">
                          <a:moveTo>
                            <a:pt x="1891" y="0"/>
                          </a:moveTo>
                          <a:lnTo>
                            <a:pt x="1687" y="14"/>
                          </a:lnTo>
                          <a:lnTo>
                            <a:pt x="1510" y="41"/>
                          </a:lnTo>
                          <a:lnTo>
                            <a:pt x="1320" y="82"/>
                          </a:lnTo>
                          <a:lnTo>
                            <a:pt x="1157" y="150"/>
                          </a:lnTo>
                          <a:lnTo>
                            <a:pt x="994" y="231"/>
                          </a:lnTo>
                          <a:lnTo>
                            <a:pt x="830" y="326"/>
                          </a:lnTo>
                          <a:lnTo>
                            <a:pt x="681" y="435"/>
                          </a:lnTo>
                          <a:lnTo>
                            <a:pt x="558" y="558"/>
                          </a:lnTo>
                          <a:lnTo>
                            <a:pt x="436" y="694"/>
                          </a:lnTo>
                          <a:lnTo>
                            <a:pt x="327" y="830"/>
                          </a:lnTo>
                          <a:lnTo>
                            <a:pt x="232" y="993"/>
                          </a:lnTo>
                          <a:lnTo>
                            <a:pt x="150" y="1156"/>
                          </a:lnTo>
                          <a:lnTo>
                            <a:pt x="82" y="1319"/>
                          </a:lnTo>
                          <a:lnTo>
                            <a:pt x="41" y="1510"/>
                          </a:lnTo>
                          <a:lnTo>
                            <a:pt x="14" y="1687"/>
                          </a:lnTo>
                          <a:lnTo>
                            <a:pt x="1" y="1891"/>
                          </a:lnTo>
                          <a:lnTo>
                            <a:pt x="1" y="76079"/>
                          </a:lnTo>
                          <a:lnTo>
                            <a:pt x="14" y="76337"/>
                          </a:lnTo>
                          <a:lnTo>
                            <a:pt x="55" y="76582"/>
                          </a:lnTo>
                          <a:lnTo>
                            <a:pt x="109" y="76827"/>
                          </a:lnTo>
                          <a:lnTo>
                            <a:pt x="205" y="77058"/>
                          </a:lnTo>
                          <a:lnTo>
                            <a:pt x="313" y="77276"/>
                          </a:lnTo>
                          <a:lnTo>
                            <a:pt x="436" y="77494"/>
                          </a:lnTo>
                          <a:lnTo>
                            <a:pt x="572" y="77684"/>
                          </a:lnTo>
                          <a:lnTo>
                            <a:pt x="735" y="77861"/>
                          </a:lnTo>
                          <a:lnTo>
                            <a:pt x="926" y="78024"/>
                          </a:lnTo>
                          <a:lnTo>
                            <a:pt x="1116" y="78174"/>
                          </a:lnTo>
                          <a:lnTo>
                            <a:pt x="1320" y="78296"/>
                          </a:lnTo>
                          <a:lnTo>
                            <a:pt x="1551" y="78405"/>
                          </a:lnTo>
                          <a:lnTo>
                            <a:pt x="1782" y="78487"/>
                          </a:lnTo>
                          <a:lnTo>
                            <a:pt x="2014" y="78555"/>
                          </a:lnTo>
                          <a:lnTo>
                            <a:pt x="2272" y="78595"/>
                          </a:lnTo>
                          <a:lnTo>
                            <a:pt x="2531" y="78609"/>
                          </a:lnTo>
                          <a:lnTo>
                            <a:pt x="35667" y="78609"/>
                          </a:lnTo>
                          <a:lnTo>
                            <a:pt x="35925" y="78595"/>
                          </a:lnTo>
                          <a:lnTo>
                            <a:pt x="36170" y="78555"/>
                          </a:lnTo>
                          <a:lnTo>
                            <a:pt x="36415" y="78487"/>
                          </a:lnTo>
                          <a:lnTo>
                            <a:pt x="36646" y="78405"/>
                          </a:lnTo>
                          <a:lnTo>
                            <a:pt x="36864" y="78296"/>
                          </a:lnTo>
                          <a:lnTo>
                            <a:pt x="37081" y="78174"/>
                          </a:lnTo>
                          <a:lnTo>
                            <a:pt x="37272" y="78024"/>
                          </a:lnTo>
                          <a:lnTo>
                            <a:pt x="37449" y="77861"/>
                          </a:lnTo>
                          <a:lnTo>
                            <a:pt x="37612" y="77684"/>
                          </a:lnTo>
                          <a:lnTo>
                            <a:pt x="37761" y="77494"/>
                          </a:lnTo>
                          <a:lnTo>
                            <a:pt x="37884" y="77276"/>
                          </a:lnTo>
                          <a:lnTo>
                            <a:pt x="37993" y="77058"/>
                          </a:lnTo>
                          <a:lnTo>
                            <a:pt x="38074" y="76827"/>
                          </a:lnTo>
                          <a:lnTo>
                            <a:pt x="38142" y="76582"/>
                          </a:lnTo>
                          <a:lnTo>
                            <a:pt x="38183" y="76337"/>
                          </a:lnTo>
                          <a:lnTo>
                            <a:pt x="38183" y="76079"/>
                          </a:lnTo>
                          <a:lnTo>
                            <a:pt x="38183" y="1891"/>
                          </a:lnTo>
                          <a:lnTo>
                            <a:pt x="38183" y="1687"/>
                          </a:lnTo>
                          <a:lnTo>
                            <a:pt x="38156" y="1510"/>
                          </a:lnTo>
                          <a:lnTo>
                            <a:pt x="38101" y="1319"/>
                          </a:lnTo>
                          <a:lnTo>
                            <a:pt x="38047" y="1156"/>
                          </a:lnTo>
                          <a:lnTo>
                            <a:pt x="37965" y="993"/>
                          </a:lnTo>
                          <a:lnTo>
                            <a:pt x="37870" y="830"/>
                          </a:lnTo>
                          <a:lnTo>
                            <a:pt x="37761" y="694"/>
                          </a:lnTo>
                          <a:lnTo>
                            <a:pt x="37639" y="558"/>
                          </a:lnTo>
                          <a:lnTo>
                            <a:pt x="37503" y="435"/>
                          </a:lnTo>
                          <a:lnTo>
                            <a:pt x="37353" y="326"/>
                          </a:lnTo>
                          <a:lnTo>
                            <a:pt x="37204" y="231"/>
                          </a:lnTo>
                          <a:lnTo>
                            <a:pt x="37040" y="150"/>
                          </a:lnTo>
                          <a:lnTo>
                            <a:pt x="36864" y="82"/>
                          </a:lnTo>
                          <a:lnTo>
                            <a:pt x="36687" y="41"/>
                          </a:lnTo>
                          <a:lnTo>
                            <a:pt x="36496" y="14"/>
                          </a:lnTo>
                          <a:lnTo>
                            <a:pt x="36306" y="0"/>
                          </a:lnTo>
                          <a:close/>
                        </a:path>
                      </a:pathLst>
                    </a:custGeom>
                    <a:solidFill>
                      <a:srgbClr val="EA4827">
                        <a:alpha val="12549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" name="Google Shape;1293;p30">
                      <a:extLst>
                        <a:ext uri="{FF2B5EF4-FFF2-40B4-BE49-F238E27FC236}">
                          <a16:creationId xmlns:a16="http://schemas.microsoft.com/office/drawing/2014/main" id="{988D3A26-7081-C2F7-38ED-D4011E77C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938" y="1003850"/>
                      <a:ext cx="1165376" cy="23991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84" h="78609" fill="none" extrusionOk="0">
                          <a:moveTo>
                            <a:pt x="38183" y="1891"/>
                          </a:moveTo>
                          <a:lnTo>
                            <a:pt x="38183" y="76079"/>
                          </a:lnTo>
                          <a:lnTo>
                            <a:pt x="38183" y="76079"/>
                          </a:lnTo>
                          <a:lnTo>
                            <a:pt x="38183" y="76337"/>
                          </a:lnTo>
                          <a:lnTo>
                            <a:pt x="38142" y="76582"/>
                          </a:lnTo>
                          <a:lnTo>
                            <a:pt x="38074" y="76827"/>
                          </a:lnTo>
                          <a:lnTo>
                            <a:pt x="37993" y="77058"/>
                          </a:lnTo>
                          <a:lnTo>
                            <a:pt x="37884" y="77276"/>
                          </a:lnTo>
                          <a:lnTo>
                            <a:pt x="37761" y="77494"/>
                          </a:lnTo>
                          <a:lnTo>
                            <a:pt x="37612" y="77684"/>
                          </a:lnTo>
                          <a:lnTo>
                            <a:pt x="37449" y="77861"/>
                          </a:lnTo>
                          <a:lnTo>
                            <a:pt x="37272" y="78024"/>
                          </a:lnTo>
                          <a:lnTo>
                            <a:pt x="37081" y="78174"/>
                          </a:lnTo>
                          <a:lnTo>
                            <a:pt x="36864" y="78296"/>
                          </a:lnTo>
                          <a:lnTo>
                            <a:pt x="36646" y="78405"/>
                          </a:lnTo>
                          <a:lnTo>
                            <a:pt x="36415" y="78487"/>
                          </a:lnTo>
                          <a:lnTo>
                            <a:pt x="36170" y="78555"/>
                          </a:lnTo>
                          <a:lnTo>
                            <a:pt x="35925" y="78595"/>
                          </a:lnTo>
                          <a:lnTo>
                            <a:pt x="35667" y="78609"/>
                          </a:lnTo>
                          <a:lnTo>
                            <a:pt x="2531" y="78609"/>
                          </a:lnTo>
                          <a:lnTo>
                            <a:pt x="2531" y="78609"/>
                          </a:lnTo>
                          <a:lnTo>
                            <a:pt x="2272" y="78595"/>
                          </a:lnTo>
                          <a:lnTo>
                            <a:pt x="2014" y="78555"/>
                          </a:lnTo>
                          <a:lnTo>
                            <a:pt x="1782" y="78487"/>
                          </a:lnTo>
                          <a:lnTo>
                            <a:pt x="1551" y="78405"/>
                          </a:lnTo>
                          <a:lnTo>
                            <a:pt x="1320" y="78296"/>
                          </a:lnTo>
                          <a:lnTo>
                            <a:pt x="1116" y="78174"/>
                          </a:lnTo>
                          <a:lnTo>
                            <a:pt x="926" y="78024"/>
                          </a:lnTo>
                          <a:lnTo>
                            <a:pt x="735" y="77861"/>
                          </a:lnTo>
                          <a:lnTo>
                            <a:pt x="572" y="77684"/>
                          </a:lnTo>
                          <a:lnTo>
                            <a:pt x="436" y="77494"/>
                          </a:lnTo>
                          <a:lnTo>
                            <a:pt x="313" y="77276"/>
                          </a:lnTo>
                          <a:lnTo>
                            <a:pt x="205" y="77058"/>
                          </a:lnTo>
                          <a:lnTo>
                            <a:pt x="109" y="76827"/>
                          </a:lnTo>
                          <a:lnTo>
                            <a:pt x="55" y="76582"/>
                          </a:lnTo>
                          <a:lnTo>
                            <a:pt x="14" y="76337"/>
                          </a:lnTo>
                          <a:lnTo>
                            <a:pt x="1" y="76079"/>
                          </a:lnTo>
                          <a:lnTo>
                            <a:pt x="1" y="1891"/>
                          </a:lnTo>
                          <a:lnTo>
                            <a:pt x="1" y="1891"/>
                          </a:lnTo>
                          <a:lnTo>
                            <a:pt x="14" y="1687"/>
                          </a:lnTo>
                          <a:lnTo>
                            <a:pt x="41" y="1510"/>
                          </a:lnTo>
                          <a:lnTo>
                            <a:pt x="82" y="1319"/>
                          </a:lnTo>
                          <a:lnTo>
                            <a:pt x="150" y="1156"/>
                          </a:lnTo>
                          <a:lnTo>
                            <a:pt x="232" y="993"/>
                          </a:lnTo>
                          <a:lnTo>
                            <a:pt x="327" y="830"/>
                          </a:lnTo>
                          <a:lnTo>
                            <a:pt x="436" y="694"/>
                          </a:lnTo>
                          <a:lnTo>
                            <a:pt x="558" y="558"/>
                          </a:lnTo>
                          <a:lnTo>
                            <a:pt x="681" y="435"/>
                          </a:lnTo>
                          <a:lnTo>
                            <a:pt x="830" y="326"/>
                          </a:lnTo>
                          <a:lnTo>
                            <a:pt x="994" y="231"/>
                          </a:lnTo>
                          <a:lnTo>
                            <a:pt x="1157" y="150"/>
                          </a:lnTo>
                          <a:lnTo>
                            <a:pt x="1320" y="82"/>
                          </a:lnTo>
                          <a:lnTo>
                            <a:pt x="1510" y="41"/>
                          </a:lnTo>
                          <a:lnTo>
                            <a:pt x="1687" y="14"/>
                          </a:lnTo>
                          <a:lnTo>
                            <a:pt x="1891" y="0"/>
                          </a:lnTo>
                          <a:lnTo>
                            <a:pt x="36306" y="0"/>
                          </a:lnTo>
                          <a:lnTo>
                            <a:pt x="36306" y="0"/>
                          </a:lnTo>
                          <a:lnTo>
                            <a:pt x="36496" y="14"/>
                          </a:lnTo>
                          <a:lnTo>
                            <a:pt x="36687" y="41"/>
                          </a:lnTo>
                          <a:lnTo>
                            <a:pt x="36864" y="82"/>
                          </a:lnTo>
                          <a:lnTo>
                            <a:pt x="37040" y="150"/>
                          </a:lnTo>
                          <a:lnTo>
                            <a:pt x="37204" y="231"/>
                          </a:lnTo>
                          <a:lnTo>
                            <a:pt x="37353" y="326"/>
                          </a:lnTo>
                          <a:lnTo>
                            <a:pt x="37503" y="435"/>
                          </a:lnTo>
                          <a:lnTo>
                            <a:pt x="37639" y="558"/>
                          </a:lnTo>
                          <a:lnTo>
                            <a:pt x="37761" y="694"/>
                          </a:lnTo>
                          <a:lnTo>
                            <a:pt x="37870" y="830"/>
                          </a:lnTo>
                          <a:lnTo>
                            <a:pt x="37965" y="993"/>
                          </a:lnTo>
                          <a:lnTo>
                            <a:pt x="38047" y="1156"/>
                          </a:lnTo>
                          <a:lnTo>
                            <a:pt x="38101" y="1319"/>
                          </a:lnTo>
                          <a:lnTo>
                            <a:pt x="38156" y="1510"/>
                          </a:lnTo>
                          <a:lnTo>
                            <a:pt x="38183" y="1687"/>
                          </a:lnTo>
                          <a:lnTo>
                            <a:pt x="38183" y="189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" name="Google Shape;1294;p30">
                      <a:extLst>
                        <a:ext uri="{FF2B5EF4-FFF2-40B4-BE49-F238E27FC236}">
                          <a16:creationId xmlns:a16="http://schemas.microsoft.com/office/drawing/2014/main" id="{089EE756-584B-C188-19ED-F7AEB4B95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3899" y="2229800"/>
                      <a:ext cx="827855" cy="51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5" h="1687" extrusionOk="0">
                          <a:moveTo>
                            <a:pt x="844" y="0"/>
                          </a:moveTo>
                          <a:lnTo>
                            <a:pt x="749" y="14"/>
                          </a:lnTo>
                          <a:lnTo>
                            <a:pt x="667" y="27"/>
                          </a:lnTo>
                          <a:lnTo>
                            <a:pt x="586" y="41"/>
                          </a:lnTo>
                          <a:lnTo>
                            <a:pt x="518" y="68"/>
                          </a:lnTo>
                          <a:lnTo>
                            <a:pt x="368" y="150"/>
                          </a:lnTo>
                          <a:lnTo>
                            <a:pt x="246" y="259"/>
                          </a:lnTo>
                          <a:lnTo>
                            <a:pt x="150" y="381"/>
                          </a:lnTo>
                          <a:lnTo>
                            <a:pt x="69" y="517"/>
                          </a:lnTo>
                          <a:lnTo>
                            <a:pt x="42" y="599"/>
                          </a:lnTo>
                          <a:lnTo>
                            <a:pt x="14" y="680"/>
                          </a:lnTo>
                          <a:lnTo>
                            <a:pt x="1" y="762"/>
                          </a:lnTo>
                          <a:lnTo>
                            <a:pt x="1" y="844"/>
                          </a:lnTo>
                          <a:lnTo>
                            <a:pt x="1" y="925"/>
                          </a:lnTo>
                          <a:lnTo>
                            <a:pt x="14" y="1020"/>
                          </a:lnTo>
                          <a:lnTo>
                            <a:pt x="42" y="1088"/>
                          </a:lnTo>
                          <a:lnTo>
                            <a:pt x="69" y="1170"/>
                          </a:lnTo>
                          <a:lnTo>
                            <a:pt x="150" y="1320"/>
                          </a:lnTo>
                          <a:lnTo>
                            <a:pt x="246" y="1442"/>
                          </a:lnTo>
                          <a:lnTo>
                            <a:pt x="368" y="1537"/>
                          </a:lnTo>
                          <a:lnTo>
                            <a:pt x="518" y="1619"/>
                          </a:lnTo>
                          <a:lnTo>
                            <a:pt x="586" y="1646"/>
                          </a:lnTo>
                          <a:lnTo>
                            <a:pt x="667" y="1673"/>
                          </a:lnTo>
                          <a:lnTo>
                            <a:pt x="749" y="1673"/>
                          </a:lnTo>
                          <a:lnTo>
                            <a:pt x="844" y="1687"/>
                          </a:lnTo>
                          <a:lnTo>
                            <a:pt x="26281" y="1687"/>
                          </a:lnTo>
                          <a:lnTo>
                            <a:pt x="26363" y="1673"/>
                          </a:lnTo>
                          <a:lnTo>
                            <a:pt x="26444" y="1673"/>
                          </a:lnTo>
                          <a:lnTo>
                            <a:pt x="26526" y="1646"/>
                          </a:lnTo>
                          <a:lnTo>
                            <a:pt x="26608" y="1619"/>
                          </a:lnTo>
                          <a:lnTo>
                            <a:pt x="26744" y="1537"/>
                          </a:lnTo>
                          <a:lnTo>
                            <a:pt x="26866" y="1442"/>
                          </a:lnTo>
                          <a:lnTo>
                            <a:pt x="26975" y="1320"/>
                          </a:lnTo>
                          <a:lnTo>
                            <a:pt x="27056" y="1170"/>
                          </a:lnTo>
                          <a:lnTo>
                            <a:pt x="27084" y="1088"/>
                          </a:lnTo>
                          <a:lnTo>
                            <a:pt x="27097" y="1020"/>
                          </a:lnTo>
                          <a:lnTo>
                            <a:pt x="27111" y="925"/>
                          </a:lnTo>
                          <a:lnTo>
                            <a:pt x="27124" y="844"/>
                          </a:lnTo>
                          <a:lnTo>
                            <a:pt x="27111" y="762"/>
                          </a:lnTo>
                          <a:lnTo>
                            <a:pt x="27097" y="680"/>
                          </a:lnTo>
                          <a:lnTo>
                            <a:pt x="27084" y="599"/>
                          </a:lnTo>
                          <a:lnTo>
                            <a:pt x="27056" y="517"/>
                          </a:lnTo>
                          <a:lnTo>
                            <a:pt x="26975" y="381"/>
                          </a:lnTo>
                          <a:lnTo>
                            <a:pt x="26866" y="259"/>
                          </a:lnTo>
                          <a:lnTo>
                            <a:pt x="26744" y="150"/>
                          </a:lnTo>
                          <a:lnTo>
                            <a:pt x="26608" y="68"/>
                          </a:lnTo>
                          <a:lnTo>
                            <a:pt x="26526" y="41"/>
                          </a:lnTo>
                          <a:lnTo>
                            <a:pt x="26444" y="27"/>
                          </a:lnTo>
                          <a:lnTo>
                            <a:pt x="26363" y="14"/>
                          </a:lnTo>
                          <a:lnTo>
                            <a:pt x="2628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1295;p30">
                      <a:extLst>
                        <a:ext uri="{FF2B5EF4-FFF2-40B4-BE49-F238E27FC236}">
                          <a16:creationId xmlns:a16="http://schemas.microsoft.com/office/drawing/2014/main" id="{FFC77A3A-ADAF-DA72-176E-204A25B475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3899" y="2392536"/>
                      <a:ext cx="827855" cy="510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5" h="1674" extrusionOk="0">
                          <a:moveTo>
                            <a:pt x="749" y="0"/>
                          </a:moveTo>
                          <a:lnTo>
                            <a:pt x="667" y="14"/>
                          </a:lnTo>
                          <a:lnTo>
                            <a:pt x="586" y="28"/>
                          </a:lnTo>
                          <a:lnTo>
                            <a:pt x="518" y="55"/>
                          </a:lnTo>
                          <a:lnTo>
                            <a:pt x="368" y="136"/>
                          </a:lnTo>
                          <a:lnTo>
                            <a:pt x="246" y="245"/>
                          </a:lnTo>
                          <a:lnTo>
                            <a:pt x="150" y="368"/>
                          </a:lnTo>
                          <a:lnTo>
                            <a:pt x="69" y="504"/>
                          </a:lnTo>
                          <a:lnTo>
                            <a:pt x="42" y="585"/>
                          </a:lnTo>
                          <a:lnTo>
                            <a:pt x="14" y="667"/>
                          </a:lnTo>
                          <a:lnTo>
                            <a:pt x="1" y="749"/>
                          </a:lnTo>
                          <a:lnTo>
                            <a:pt x="1" y="830"/>
                          </a:lnTo>
                          <a:lnTo>
                            <a:pt x="1" y="925"/>
                          </a:lnTo>
                          <a:lnTo>
                            <a:pt x="14" y="1007"/>
                          </a:lnTo>
                          <a:lnTo>
                            <a:pt x="42" y="1089"/>
                          </a:lnTo>
                          <a:lnTo>
                            <a:pt x="69" y="1157"/>
                          </a:lnTo>
                          <a:lnTo>
                            <a:pt x="150" y="1306"/>
                          </a:lnTo>
                          <a:lnTo>
                            <a:pt x="246" y="1429"/>
                          </a:lnTo>
                          <a:lnTo>
                            <a:pt x="368" y="1524"/>
                          </a:lnTo>
                          <a:lnTo>
                            <a:pt x="518" y="1606"/>
                          </a:lnTo>
                          <a:lnTo>
                            <a:pt x="586" y="1633"/>
                          </a:lnTo>
                          <a:lnTo>
                            <a:pt x="667" y="1660"/>
                          </a:lnTo>
                          <a:lnTo>
                            <a:pt x="749" y="1674"/>
                          </a:lnTo>
                          <a:lnTo>
                            <a:pt x="26363" y="1674"/>
                          </a:lnTo>
                          <a:lnTo>
                            <a:pt x="26444" y="1660"/>
                          </a:lnTo>
                          <a:lnTo>
                            <a:pt x="26526" y="1633"/>
                          </a:lnTo>
                          <a:lnTo>
                            <a:pt x="26608" y="1606"/>
                          </a:lnTo>
                          <a:lnTo>
                            <a:pt x="26744" y="1524"/>
                          </a:lnTo>
                          <a:lnTo>
                            <a:pt x="26866" y="1429"/>
                          </a:lnTo>
                          <a:lnTo>
                            <a:pt x="26975" y="1306"/>
                          </a:lnTo>
                          <a:lnTo>
                            <a:pt x="27056" y="1157"/>
                          </a:lnTo>
                          <a:lnTo>
                            <a:pt x="27084" y="1089"/>
                          </a:lnTo>
                          <a:lnTo>
                            <a:pt x="27097" y="1007"/>
                          </a:lnTo>
                          <a:lnTo>
                            <a:pt x="27111" y="925"/>
                          </a:lnTo>
                          <a:lnTo>
                            <a:pt x="27124" y="830"/>
                          </a:lnTo>
                          <a:lnTo>
                            <a:pt x="27111" y="749"/>
                          </a:lnTo>
                          <a:lnTo>
                            <a:pt x="27097" y="667"/>
                          </a:lnTo>
                          <a:lnTo>
                            <a:pt x="27084" y="585"/>
                          </a:lnTo>
                          <a:lnTo>
                            <a:pt x="27056" y="504"/>
                          </a:lnTo>
                          <a:lnTo>
                            <a:pt x="26975" y="368"/>
                          </a:lnTo>
                          <a:lnTo>
                            <a:pt x="26866" y="245"/>
                          </a:lnTo>
                          <a:lnTo>
                            <a:pt x="26744" y="136"/>
                          </a:lnTo>
                          <a:lnTo>
                            <a:pt x="26608" y="55"/>
                          </a:lnTo>
                          <a:lnTo>
                            <a:pt x="26526" y="28"/>
                          </a:lnTo>
                          <a:lnTo>
                            <a:pt x="26444" y="14"/>
                          </a:lnTo>
                          <a:lnTo>
                            <a:pt x="26363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" name="Google Shape;1296;p30">
                      <a:extLst>
                        <a:ext uri="{FF2B5EF4-FFF2-40B4-BE49-F238E27FC236}">
                          <a16:creationId xmlns:a16="http://schemas.microsoft.com/office/drawing/2014/main" id="{C1FBF5BF-24FB-579A-E7BA-1A4FF9396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3899" y="2554875"/>
                      <a:ext cx="827855" cy="510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5" h="1674" extrusionOk="0">
                          <a:moveTo>
                            <a:pt x="749" y="0"/>
                          </a:moveTo>
                          <a:lnTo>
                            <a:pt x="667" y="14"/>
                          </a:lnTo>
                          <a:lnTo>
                            <a:pt x="586" y="41"/>
                          </a:lnTo>
                          <a:lnTo>
                            <a:pt x="518" y="68"/>
                          </a:lnTo>
                          <a:lnTo>
                            <a:pt x="368" y="136"/>
                          </a:lnTo>
                          <a:lnTo>
                            <a:pt x="246" y="245"/>
                          </a:lnTo>
                          <a:lnTo>
                            <a:pt x="150" y="367"/>
                          </a:lnTo>
                          <a:lnTo>
                            <a:pt x="69" y="503"/>
                          </a:lnTo>
                          <a:lnTo>
                            <a:pt x="42" y="585"/>
                          </a:lnTo>
                          <a:lnTo>
                            <a:pt x="14" y="667"/>
                          </a:lnTo>
                          <a:lnTo>
                            <a:pt x="1" y="748"/>
                          </a:lnTo>
                          <a:lnTo>
                            <a:pt x="1" y="830"/>
                          </a:lnTo>
                          <a:lnTo>
                            <a:pt x="1" y="925"/>
                          </a:lnTo>
                          <a:lnTo>
                            <a:pt x="14" y="1007"/>
                          </a:lnTo>
                          <a:lnTo>
                            <a:pt x="42" y="1088"/>
                          </a:lnTo>
                          <a:lnTo>
                            <a:pt x="69" y="1156"/>
                          </a:lnTo>
                          <a:lnTo>
                            <a:pt x="150" y="1306"/>
                          </a:lnTo>
                          <a:lnTo>
                            <a:pt x="246" y="1428"/>
                          </a:lnTo>
                          <a:lnTo>
                            <a:pt x="368" y="1537"/>
                          </a:lnTo>
                          <a:lnTo>
                            <a:pt x="518" y="1605"/>
                          </a:lnTo>
                          <a:lnTo>
                            <a:pt x="586" y="1632"/>
                          </a:lnTo>
                          <a:lnTo>
                            <a:pt x="667" y="1660"/>
                          </a:lnTo>
                          <a:lnTo>
                            <a:pt x="749" y="1673"/>
                          </a:lnTo>
                          <a:lnTo>
                            <a:pt x="26363" y="1673"/>
                          </a:lnTo>
                          <a:lnTo>
                            <a:pt x="26444" y="1660"/>
                          </a:lnTo>
                          <a:lnTo>
                            <a:pt x="26526" y="1632"/>
                          </a:lnTo>
                          <a:lnTo>
                            <a:pt x="26608" y="1605"/>
                          </a:lnTo>
                          <a:lnTo>
                            <a:pt x="26744" y="1537"/>
                          </a:lnTo>
                          <a:lnTo>
                            <a:pt x="26866" y="1428"/>
                          </a:lnTo>
                          <a:lnTo>
                            <a:pt x="26975" y="1306"/>
                          </a:lnTo>
                          <a:lnTo>
                            <a:pt x="27056" y="1156"/>
                          </a:lnTo>
                          <a:lnTo>
                            <a:pt x="27084" y="1088"/>
                          </a:lnTo>
                          <a:lnTo>
                            <a:pt x="27097" y="1007"/>
                          </a:lnTo>
                          <a:lnTo>
                            <a:pt x="27111" y="925"/>
                          </a:lnTo>
                          <a:lnTo>
                            <a:pt x="27124" y="830"/>
                          </a:lnTo>
                          <a:lnTo>
                            <a:pt x="27111" y="748"/>
                          </a:lnTo>
                          <a:lnTo>
                            <a:pt x="27097" y="667"/>
                          </a:lnTo>
                          <a:lnTo>
                            <a:pt x="27084" y="585"/>
                          </a:lnTo>
                          <a:lnTo>
                            <a:pt x="27056" y="503"/>
                          </a:lnTo>
                          <a:lnTo>
                            <a:pt x="26975" y="367"/>
                          </a:lnTo>
                          <a:lnTo>
                            <a:pt x="26866" y="245"/>
                          </a:lnTo>
                          <a:lnTo>
                            <a:pt x="26744" y="136"/>
                          </a:lnTo>
                          <a:lnTo>
                            <a:pt x="26608" y="68"/>
                          </a:lnTo>
                          <a:lnTo>
                            <a:pt x="26526" y="41"/>
                          </a:lnTo>
                          <a:lnTo>
                            <a:pt x="26444" y="14"/>
                          </a:lnTo>
                          <a:lnTo>
                            <a:pt x="26363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" name="Google Shape;1297;p30">
                      <a:extLst>
                        <a:ext uri="{FF2B5EF4-FFF2-40B4-BE49-F238E27FC236}">
                          <a16:creationId xmlns:a16="http://schemas.microsoft.com/office/drawing/2014/main" id="{B419A94A-447C-E532-AC2A-311ABB305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3899" y="2717183"/>
                      <a:ext cx="827855" cy="510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5" h="1674" extrusionOk="0">
                          <a:moveTo>
                            <a:pt x="749" y="1"/>
                          </a:moveTo>
                          <a:lnTo>
                            <a:pt x="667" y="14"/>
                          </a:lnTo>
                          <a:lnTo>
                            <a:pt x="586" y="41"/>
                          </a:lnTo>
                          <a:lnTo>
                            <a:pt x="518" y="69"/>
                          </a:lnTo>
                          <a:lnTo>
                            <a:pt x="368" y="137"/>
                          </a:lnTo>
                          <a:lnTo>
                            <a:pt x="246" y="245"/>
                          </a:lnTo>
                          <a:lnTo>
                            <a:pt x="150" y="368"/>
                          </a:lnTo>
                          <a:lnTo>
                            <a:pt x="69" y="518"/>
                          </a:lnTo>
                          <a:lnTo>
                            <a:pt x="42" y="586"/>
                          </a:lnTo>
                          <a:lnTo>
                            <a:pt x="14" y="667"/>
                          </a:lnTo>
                          <a:lnTo>
                            <a:pt x="1" y="749"/>
                          </a:lnTo>
                          <a:lnTo>
                            <a:pt x="1" y="844"/>
                          </a:lnTo>
                          <a:lnTo>
                            <a:pt x="1" y="926"/>
                          </a:lnTo>
                          <a:lnTo>
                            <a:pt x="14" y="1007"/>
                          </a:lnTo>
                          <a:lnTo>
                            <a:pt x="42" y="1089"/>
                          </a:lnTo>
                          <a:lnTo>
                            <a:pt x="69" y="1170"/>
                          </a:lnTo>
                          <a:lnTo>
                            <a:pt x="150" y="1306"/>
                          </a:lnTo>
                          <a:lnTo>
                            <a:pt x="246" y="1429"/>
                          </a:lnTo>
                          <a:lnTo>
                            <a:pt x="368" y="1538"/>
                          </a:lnTo>
                          <a:lnTo>
                            <a:pt x="518" y="1606"/>
                          </a:lnTo>
                          <a:lnTo>
                            <a:pt x="586" y="1647"/>
                          </a:lnTo>
                          <a:lnTo>
                            <a:pt x="667" y="1660"/>
                          </a:lnTo>
                          <a:lnTo>
                            <a:pt x="749" y="1674"/>
                          </a:lnTo>
                          <a:lnTo>
                            <a:pt x="26363" y="1674"/>
                          </a:lnTo>
                          <a:lnTo>
                            <a:pt x="26444" y="1660"/>
                          </a:lnTo>
                          <a:lnTo>
                            <a:pt x="26526" y="1647"/>
                          </a:lnTo>
                          <a:lnTo>
                            <a:pt x="26608" y="1606"/>
                          </a:lnTo>
                          <a:lnTo>
                            <a:pt x="26744" y="1538"/>
                          </a:lnTo>
                          <a:lnTo>
                            <a:pt x="26866" y="1429"/>
                          </a:lnTo>
                          <a:lnTo>
                            <a:pt x="26975" y="1306"/>
                          </a:lnTo>
                          <a:lnTo>
                            <a:pt x="27056" y="1170"/>
                          </a:lnTo>
                          <a:lnTo>
                            <a:pt x="27084" y="1089"/>
                          </a:lnTo>
                          <a:lnTo>
                            <a:pt x="27097" y="1007"/>
                          </a:lnTo>
                          <a:lnTo>
                            <a:pt x="27111" y="926"/>
                          </a:lnTo>
                          <a:lnTo>
                            <a:pt x="27124" y="844"/>
                          </a:lnTo>
                          <a:lnTo>
                            <a:pt x="27111" y="749"/>
                          </a:lnTo>
                          <a:lnTo>
                            <a:pt x="27097" y="667"/>
                          </a:lnTo>
                          <a:lnTo>
                            <a:pt x="27084" y="586"/>
                          </a:lnTo>
                          <a:lnTo>
                            <a:pt x="27056" y="518"/>
                          </a:lnTo>
                          <a:lnTo>
                            <a:pt x="26975" y="368"/>
                          </a:lnTo>
                          <a:lnTo>
                            <a:pt x="26866" y="245"/>
                          </a:lnTo>
                          <a:lnTo>
                            <a:pt x="26744" y="137"/>
                          </a:lnTo>
                          <a:lnTo>
                            <a:pt x="26608" y="69"/>
                          </a:lnTo>
                          <a:lnTo>
                            <a:pt x="26526" y="41"/>
                          </a:lnTo>
                          <a:lnTo>
                            <a:pt x="26444" y="14"/>
                          </a:lnTo>
                          <a:lnTo>
                            <a:pt x="26363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" name="Google Shape;1298;p30">
                      <a:extLst>
                        <a:ext uri="{FF2B5EF4-FFF2-40B4-BE49-F238E27FC236}">
                          <a16:creationId xmlns:a16="http://schemas.microsoft.com/office/drawing/2014/main" id="{D8CEF1CA-7086-FB7B-06FA-D2319792E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3899" y="2879522"/>
                      <a:ext cx="827855" cy="510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5" h="1674" extrusionOk="0">
                          <a:moveTo>
                            <a:pt x="749" y="0"/>
                          </a:moveTo>
                          <a:lnTo>
                            <a:pt x="667" y="14"/>
                          </a:lnTo>
                          <a:lnTo>
                            <a:pt x="586" y="41"/>
                          </a:lnTo>
                          <a:lnTo>
                            <a:pt x="518" y="68"/>
                          </a:lnTo>
                          <a:lnTo>
                            <a:pt x="368" y="150"/>
                          </a:lnTo>
                          <a:lnTo>
                            <a:pt x="246" y="245"/>
                          </a:lnTo>
                          <a:lnTo>
                            <a:pt x="150" y="367"/>
                          </a:lnTo>
                          <a:lnTo>
                            <a:pt x="69" y="517"/>
                          </a:lnTo>
                          <a:lnTo>
                            <a:pt x="42" y="585"/>
                          </a:lnTo>
                          <a:lnTo>
                            <a:pt x="14" y="667"/>
                          </a:lnTo>
                          <a:lnTo>
                            <a:pt x="1" y="748"/>
                          </a:lnTo>
                          <a:lnTo>
                            <a:pt x="1" y="844"/>
                          </a:lnTo>
                          <a:lnTo>
                            <a:pt x="1" y="925"/>
                          </a:lnTo>
                          <a:lnTo>
                            <a:pt x="14" y="1007"/>
                          </a:lnTo>
                          <a:lnTo>
                            <a:pt x="42" y="1088"/>
                          </a:lnTo>
                          <a:lnTo>
                            <a:pt x="69" y="1170"/>
                          </a:lnTo>
                          <a:lnTo>
                            <a:pt x="150" y="1306"/>
                          </a:lnTo>
                          <a:lnTo>
                            <a:pt x="246" y="1428"/>
                          </a:lnTo>
                          <a:lnTo>
                            <a:pt x="368" y="1537"/>
                          </a:lnTo>
                          <a:lnTo>
                            <a:pt x="518" y="1619"/>
                          </a:lnTo>
                          <a:lnTo>
                            <a:pt x="586" y="1646"/>
                          </a:lnTo>
                          <a:lnTo>
                            <a:pt x="667" y="1660"/>
                          </a:lnTo>
                          <a:lnTo>
                            <a:pt x="749" y="1673"/>
                          </a:lnTo>
                          <a:lnTo>
                            <a:pt x="26363" y="1673"/>
                          </a:lnTo>
                          <a:lnTo>
                            <a:pt x="26444" y="1660"/>
                          </a:lnTo>
                          <a:lnTo>
                            <a:pt x="26526" y="1646"/>
                          </a:lnTo>
                          <a:lnTo>
                            <a:pt x="26608" y="1619"/>
                          </a:lnTo>
                          <a:lnTo>
                            <a:pt x="26744" y="1537"/>
                          </a:lnTo>
                          <a:lnTo>
                            <a:pt x="26866" y="1428"/>
                          </a:lnTo>
                          <a:lnTo>
                            <a:pt x="26975" y="1306"/>
                          </a:lnTo>
                          <a:lnTo>
                            <a:pt x="27056" y="1170"/>
                          </a:lnTo>
                          <a:lnTo>
                            <a:pt x="27084" y="1088"/>
                          </a:lnTo>
                          <a:lnTo>
                            <a:pt x="27097" y="1007"/>
                          </a:lnTo>
                          <a:lnTo>
                            <a:pt x="27111" y="925"/>
                          </a:lnTo>
                          <a:lnTo>
                            <a:pt x="27124" y="844"/>
                          </a:lnTo>
                          <a:lnTo>
                            <a:pt x="27111" y="748"/>
                          </a:lnTo>
                          <a:lnTo>
                            <a:pt x="27097" y="667"/>
                          </a:lnTo>
                          <a:lnTo>
                            <a:pt x="27084" y="585"/>
                          </a:lnTo>
                          <a:lnTo>
                            <a:pt x="27056" y="517"/>
                          </a:lnTo>
                          <a:lnTo>
                            <a:pt x="26975" y="367"/>
                          </a:lnTo>
                          <a:lnTo>
                            <a:pt x="26866" y="245"/>
                          </a:lnTo>
                          <a:lnTo>
                            <a:pt x="26744" y="150"/>
                          </a:lnTo>
                          <a:lnTo>
                            <a:pt x="26608" y="68"/>
                          </a:lnTo>
                          <a:lnTo>
                            <a:pt x="26526" y="41"/>
                          </a:lnTo>
                          <a:lnTo>
                            <a:pt x="26444" y="14"/>
                          </a:lnTo>
                          <a:lnTo>
                            <a:pt x="26363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1299;p30">
                      <a:extLst>
                        <a:ext uri="{FF2B5EF4-FFF2-40B4-BE49-F238E27FC236}">
                          <a16:creationId xmlns:a16="http://schemas.microsoft.com/office/drawing/2014/main" id="{41E25F56-4D69-6E42-F8E1-F772993B4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3899" y="3041830"/>
                      <a:ext cx="827855" cy="51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5" h="1688" extrusionOk="0">
                          <a:moveTo>
                            <a:pt x="844" y="1"/>
                          </a:moveTo>
                          <a:lnTo>
                            <a:pt x="749" y="14"/>
                          </a:lnTo>
                          <a:lnTo>
                            <a:pt x="667" y="28"/>
                          </a:lnTo>
                          <a:lnTo>
                            <a:pt x="586" y="42"/>
                          </a:lnTo>
                          <a:lnTo>
                            <a:pt x="518" y="69"/>
                          </a:lnTo>
                          <a:lnTo>
                            <a:pt x="368" y="150"/>
                          </a:lnTo>
                          <a:lnTo>
                            <a:pt x="246" y="246"/>
                          </a:lnTo>
                          <a:lnTo>
                            <a:pt x="150" y="368"/>
                          </a:lnTo>
                          <a:lnTo>
                            <a:pt x="69" y="518"/>
                          </a:lnTo>
                          <a:lnTo>
                            <a:pt x="42" y="599"/>
                          </a:lnTo>
                          <a:lnTo>
                            <a:pt x="14" y="681"/>
                          </a:lnTo>
                          <a:lnTo>
                            <a:pt x="1" y="763"/>
                          </a:lnTo>
                          <a:lnTo>
                            <a:pt x="1" y="844"/>
                          </a:lnTo>
                          <a:lnTo>
                            <a:pt x="1" y="926"/>
                          </a:lnTo>
                          <a:lnTo>
                            <a:pt x="14" y="1007"/>
                          </a:lnTo>
                          <a:lnTo>
                            <a:pt x="42" y="1089"/>
                          </a:lnTo>
                          <a:lnTo>
                            <a:pt x="69" y="1171"/>
                          </a:lnTo>
                          <a:lnTo>
                            <a:pt x="150" y="1307"/>
                          </a:lnTo>
                          <a:lnTo>
                            <a:pt x="246" y="1443"/>
                          </a:lnTo>
                          <a:lnTo>
                            <a:pt x="368" y="1538"/>
                          </a:lnTo>
                          <a:lnTo>
                            <a:pt x="518" y="1619"/>
                          </a:lnTo>
                          <a:lnTo>
                            <a:pt x="586" y="1647"/>
                          </a:lnTo>
                          <a:lnTo>
                            <a:pt x="667" y="1660"/>
                          </a:lnTo>
                          <a:lnTo>
                            <a:pt x="749" y="1674"/>
                          </a:lnTo>
                          <a:lnTo>
                            <a:pt x="844" y="1688"/>
                          </a:lnTo>
                          <a:lnTo>
                            <a:pt x="26281" y="1688"/>
                          </a:lnTo>
                          <a:lnTo>
                            <a:pt x="26363" y="1674"/>
                          </a:lnTo>
                          <a:lnTo>
                            <a:pt x="26444" y="1660"/>
                          </a:lnTo>
                          <a:lnTo>
                            <a:pt x="26526" y="1647"/>
                          </a:lnTo>
                          <a:lnTo>
                            <a:pt x="26608" y="1619"/>
                          </a:lnTo>
                          <a:lnTo>
                            <a:pt x="26744" y="1538"/>
                          </a:lnTo>
                          <a:lnTo>
                            <a:pt x="26866" y="1443"/>
                          </a:lnTo>
                          <a:lnTo>
                            <a:pt x="26975" y="1307"/>
                          </a:lnTo>
                          <a:lnTo>
                            <a:pt x="27056" y="1171"/>
                          </a:lnTo>
                          <a:lnTo>
                            <a:pt x="27084" y="1089"/>
                          </a:lnTo>
                          <a:lnTo>
                            <a:pt x="27097" y="1007"/>
                          </a:lnTo>
                          <a:lnTo>
                            <a:pt x="27111" y="926"/>
                          </a:lnTo>
                          <a:lnTo>
                            <a:pt x="27124" y="844"/>
                          </a:lnTo>
                          <a:lnTo>
                            <a:pt x="27111" y="763"/>
                          </a:lnTo>
                          <a:lnTo>
                            <a:pt x="27097" y="681"/>
                          </a:lnTo>
                          <a:lnTo>
                            <a:pt x="27084" y="599"/>
                          </a:lnTo>
                          <a:lnTo>
                            <a:pt x="27056" y="518"/>
                          </a:lnTo>
                          <a:lnTo>
                            <a:pt x="26975" y="368"/>
                          </a:lnTo>
                          <a:lnTo>
                            <a:pt x="26866" y="246"/>
                          </a:lnTo>
                          <a:lnTo>
                            <a:pt x="26744" y="150"/>
                          </a:lnTo>
                          <a:lnTo>
                            <a:pt x="26608" y="69"/>
                          </a:lnTo>
                          <a:lnTo>
                            <a:pt x="26526" y="42"/>
                          </a:lnTo>
                          <a:lnTo>
                            <a:pt x="26444" y="28"/>
                          </a:lnTo>
                          <a:lnTo>
                            <a:pt x="26363" y="14"/>
                          </a:lnTo>
                          <a:lnTo>
                            <a:pt x="2628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1300;p30">
                      <a:extLst>
                        <a:ext uri="{FF2B5EF4-FFF2-40B4-BE49-F238E27FC236}">
                          <a16:creationId xmlns:a16="http://schemas.microsoft.com/office/drawing/2014/main" id="{C92F0F05-CAE2-6467-3554-F26CC3F9C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938" y="1003850"/>
                      <a:ext cx="1165376" cy="217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84" h="7115" extrusionOk="0">
                          <a:moveTo>
                            <a:pt x="1891" y="0"/>
                          </a:moveTo>
                          <a:lnTo>
                            <a:pt x="1687" y="14"/>
                          </a:lnTo>
                          <a:lnTo>
                            <a:pt x="1510" y="41"/>
                          </a:lnTo>
                          <a:lnTo>
                            <a:pt x="1320" y="82"/>
                          </a:lnTo>
                          <a:lnTo>
                            <a:pt x="1157" y="150"/>
                          </a:lnTo>
                          <a:lnTo>
                            <a:pt x="994" y="231"/>
                          </a:lnTo>
                          <a:lnTo>
                            <a:pt x="830" y="326"/>
                          </a:lnTo>
                          <a:lnTo>
                            <a:pt x="681" y="435"/>
                          </a:lnTo>
                          <a:lnTo>
                            <a:pt x="558" y="558"/>
                          </a:lnTo>
                          <a:lnTo>
                            <a:pt x="436" y="694"/>
                          </a:lnTo>
                          <a:lnTo>
                            <a:pt x="327" y="830"/>
                          </a:lnTo>
                          <a:lnTo>
                            <a:pt x="232" y="993"/>
                          </a:lnTo>
                          <a:lnTo>
                            <a:pt x="150" y="1156"/>
                          </a:lnTo>
                          <a:lnTo>
                            <a:pt x="82" y="1319"/>
                          </a:lnTo>
                          <a:lnTo>
                            <a:pt x="41" y="1510"/>
                          </a:lnTo>
                          <a:lnTo>
                            <a:pt x="14" y="1687"/>
                          </a:lnTo>
                          <a:lnTo>
                            <a:pt x="1" y="1891"/>
                          </a:lnTo>
                          <a:lnTo>
                            <a:pt x="1" y="7114"/>
                          </a:lnTo>
                          <a:lnTo>
                            <a:pt x="38183" y="7114"/>
                          </a:lnTo>
                          <a:lnTo>
                            <a:pt x="38183" y="1891"/>
                          </a:lnTo>
                          <a:lnTo>
                            <a:pt x="38183" y="1687"/>
                          </a:lnTo>
                          <a:lnTo>
                            <a:pt x="38156" y="1510"/>
                          </a:lnTo>
                          <a:lnTo>
                            <a:pt x="38101" y="1319"/>
                          </a:lnTo>
                          <a:lnTo>
                            <a:pt x="38047" y="1156"/>
                          </a:lnTo>
                          <a:lnTo>
                            <a:pt x="37965" y="993"/>
                          </a:lnTo>
                          <a:lnTo>
                            <a:pt x="37870" y="830"/>
                          </a:lnTo>
                          <a:lnTo>
                            <a:pt x="37761" y="694"/>
                          </a:lnTo>
                          <a:lnTo>
                            <a:pt x="37639" y="558"/>
                          </a:lnTo>
                          <a:lnTo>
                            <a:pt x="37503" y="435"/>
                          </a:lnTo>
                          <a:lnTo>
                            <a:pt x="37353" y="326"/>
                          </a:lnTo>
                          <a:lnTo>
                            <a:pt x="37204" y="231"/>
                          </a:lnTo>
                          <a:lnTo>
                            <a:pt x="37040" y="150"/>
                          </a:lnTo>
                          <a:lnTo>
                            <a:pt x="36864" y="82"/>
                          </a:lnTo>
                          <a:lnTo>
                            <a:pt x="36687" y="41"/>
                          </a:lnTo>
                          <a:lnTo>
                            <a:pt x="36496" y="14"/>
                          </a:lnTo>
                          <a:lnTo>
                            <a:pt x="36306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" name="Google Shape;1301;p30">
                      <a:extLst>
                        <a:ext uri="{FF2B5EF4-FFF2-40B4-BE49-F238E27FC236}">
                          <a16:creationId xmlns:a16="http://schemas.microsoft.com/office/drawing/2014/main" id="{379AF15E-0795-791A-89E2-1F875BF57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2418" y="1064037"/>
                      <a:ext cx="75995" cy="755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90" h="2477" extrusionOk="0">
                          <a:moveTo>
                            <a:pt x="1116" y="0"/>
                          </a:moveTo>
                          <a:lnTo>
                            <a:pt x="994" y="28"/>
                          </a:lnTo>
                          <a:lnTo>
                            <a:pt x="871" y="55"/>
                          </a:lnTo>
                          <a:lnTo>
                            <a:pt x="762" y="96"/>
                          </a:lnTo>
                          <a:lnTo>
                            <a:pt x="654" y="150"/>
                          </a:lnTo>
                          <a:lnTo>
                            <a:pt x="545" y="218"/>
                          </a:lnTo>
                          <a:lnTo>
                            <a:pt x="450" y="286"/>
                          </a:lnTo>
                          <a:lnTo>
                            <a:pt x="368" y="368"/>
                          </a:lnTo>
                          <a:lnTo>
                            <a:pt x="286" y="449"/>
                          </a:lnTo>
                          <a:lnTo>
                            <a:pt x="218" y="544"/>
                          </a:lnTo>
                          <a:lnTo>
                            <a:pt x="150" y="653"/>
                          </a:lnTo>
                          <a:lnTo>
                            <a:pt x="96" y="762"/>
                          </a:lnTo>
                          <a:lnTo>
                            <a:pt x="55" y="871"/>
                          </a:lnTo>
                          <a:lnTo>
                            <a:pt x="28" y="993"/>
                          </a:lnTo>
                          <a:lnTo>
                            <a:pt x="14" y="1116"/>
                          </a:lnTo>
                          <a:lnTo>
                            <a:pt x="1" y="1238"/>
                          </a:lnTo>
                          <a:lnTo>
                            <a:pt x="14" y="1374"/>
                          </a:lnTo>
                          <a:lnTo>
                            <a:pt x="28" y="1497"/>
                          </a:lnTo>
                          <a:lnTo>
                            <a:pt x="55" y="1605"/>
                          </a:lnTo>
                          <a:lnTo>
                            <a:pt x="96" y="1728"/>
                          </a:lnTo>
                          <a:lnTo>
                            <a:pt x="150" y="1837"/>
                          </a:lnTo>
                          <a:lnTo>
                            <a:pt x="218" y="1932"/>
                          </a:lnTo>
                          <a:lnTo>
                            <a:pt x="286" y="2027"/>
                          </a:lnTo>
                          <a:lnTo>
                            <a:pt x="368" y="2122"/>
                          </a:lnTo>
                          <a:lnTo>
                            <a:pt x="450" y="2204"/>
                          </a:lnTo>
                          <a:lnTo>
                            <a:pt x="545" y="2272"/>
                          </a:lnTo>
                          <a:lnTo>
                            <a:pt x="654" y="2326"/>
                          </a:lnTo>
                          <a:lnTo>
                            <a:pt x="762" y="2381"/>
                          </a:lnTo>
                          <a:lnTo>
                            <a:pt x="871" y="2422"/>
                          </a:lnTo>
                          <a:lnTo>
                            <a:pt x="994" y="2462"/>
                          </a:lnTo>
                          <a:lnTo>
                            <a:pt x="1116" y="2476"/>
                          </a:lnTo>
                          <a:lnTo>
                            <a:pt x="1374" y="2476"/>
                          </a:lnTo>
                          <a:lnTo>
                            <a:pt x="1497" y="2462"/>
                          </a:lnTo>
                          <a:lnTo>
                            <a:pt x="1619" y="2422"/>
                          </a:lnTo>
                          <a:lnTo>
                            <a:pt x="1728" y="2381"/>
                          </a:lnTo>
                          <a:lnTo>
                            <a:pt x="1837" y="2326"/>
                          </a:lnTo>
                          <a:lnTo>
                            <a:pt x="1932" y="2272"/>
                          </a:lnTo>
                          <a:lnTo>
                            <a:pt x="2027" y="2204"/>
                          </a:lnTo>
                          <a:lnTo>
                            <a:pt x="2123" y="2122"/>
                          </a:lnTo>
                          <a:lnTo>
                            <a:pt x="2204" y="2027"/>
                          </a:lnTo>
                          <a:lnTo>
                            <a:pt x="2272" y="1932"/>
                          </a:lnTo>
                          <a:lnTo>
                            <a:pt x="2340" y="1837"/>
                          </a:lnTo>
                          <a:lnTo>
                            <a:pt x="2381" y="1728"/>
                          </a:lnTo>
                          <a:lnTo>
                            <a:pt x="2435" y="1605"/>
                          </a:lnTo>
                          <a:lnTo>
                            <a:pt x="2463" y="1497"/>
                          </a:lnTo>
                          <a:lnTo>
                            <a:pt x="2476" y="1374"/>
                          </a:lnTo>
                          <a:lnTo>
                            <a:pt x="2490" y="1238"/>
                          </a:lnTo>
                          <a:lnTo>
                            <a:pt x="2476" y="1116"/>
                          </a:lnTo>
                          <a:lnTo>
                            <a:pt x="2463" y="993"/>
                          </a:lnTo>
                          <a:lnTo>
                            <a:pt x="2435" y="871"/>
                          </a:lnTo>
                          <a:lnTo>
                            <a:pt x="2381" y="762"/>
                          </a:lnTo>
                          <a:lnTo>
                            <a:pt x="2340" y="653"/>
                          </a:lnTo>
                          <a:lnTo>
                            <a:pt x="2272" y="544"/>
                          </a:lnTo>
                          <a:lnTo>
                            <a:pt x="2204" y="449"/>
                          </a:lnTo>
                          <a:lnTo>
                            <a:pt x="2123" y="368"/>
                          </a:lnTo>
                          <a:lnTo>
                            <a:pt x="2027" y="286"/>
                          </a:lnTo>
                          <a:lnTo>
                            <a:pt x="1932" y="218"/>
                          </a:lnTo>
                          <a:lnTo>
                            <a:pt x="1837" y="150"/>
                          </a:lnTo>
                          <a:lnTo>
                            <a:pt x="1728" y="96"/>
                          </a:lnTo>
                          <a:lnTo>
                            <a:pt x="1619" y="55"/>
                          </a:lnTo>
                          <a:lnTo>
                            <a:pt x="1497" y="28"/>
                          </a:lnTo>
                          <a:lnTo>
                            <a:pt x="1374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" name="Google Shape;1302;p30">
                      <a:extLst>
                        <a:ext uri="{FF2B5EF4-FFF2-40B4-BE49-F238E27FC236}">
                          <a16:creationId xmlns:a16="http://schemas.microsoft.com/office/drawing/2014/main" id="{8CABC2A0-2AD1-6204-64A3-8118CB3BB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294" y="1064037"/>
                      <a:ext cx="76025" cy="755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91" h="2477" extrusionOk="0">
                          <a:moveTo>
                            <a:pt x="1116" y="0"/>
                          </a:moveTo>
                          <a:lnTo>
                            <a:pt x="994" y="28"/>
                          </a:lnTo>
                          <a:lnTo>
                            <a:pt x="872" y="55"/>
                          </a:lnTo>
                          <a:lnTo>
                            <a:pt x="763" y="96"/>
                          </a:lnTo>
                          <a:lnTo>
                            <a:pt x="654" y="150"/>
                          </a:lnTo>
                          <a:lnTo>
                            <a:pt x="545" y="218"/>
                          </a:lnTo>
                          <a:lnTo>
                            <a:pt x="450" y="286"/>
                          </a:lnTo>
                          <a:lnTo>
                            <a:pt x="368" y="368"/>
                          </a:lnTo>
                          <a:lnTo>
                            <a:pt x="287" y="449"/>
                          </a:lnTo>
                          <a:lnTo>
                            <a:pt x="219" y="544"/>
                          </a:lnTo>
                          <a:lnTo>
                            <a:pt x="151" y="653"/>
                          </a:lnTo>
                          <a:lnTo>
                            <a:pt x="96" y="762"/>
                          </a:lnTo>
                          <a:lnTo>
                            <a:pt x="55" y="871"/>
                          </a:lnTo>
                          <a:lnTo>
                            <a:pt x="28" y="993"/>
                          </a:lnTo>
                          <a:lnTo>
                            <a:pt x="1" y="1116"/>
                          </a:lnTo>
                          <a:lnTo>
                            <a:pt x="1" y="1238"/>
                          </a:lnTo>
                          <a:lnTo>
                            <a:pt x="1" y="1374"/>
                          </a:lnTo>
                          <a:lnTo>
                            <a:pt x="28" y="1497"/>
                          </a:lnTo>
                          <a:lnTo>
                            <a:pt x="55" y="1605"/>
                          </a:lnTo>
                          <a:lnTo>
                            <a:pt x="96" y="1728"/>
                          </a:lnTo>
                          <a:lnTo>
                            <a:pt x="151" y="1837"/>
                          </a:lnTo>
                          <a:lnTo>
                            <a:pt x="219" y="1932"/>
                          </a:lnTo>
                          <a:lnTo>
                            <a:pt x="287" y="2027"/>
                          </a:lnTo>
                          <a:lnTo>
                            <a:pt x="368" y="2122"/>
                          </a:lnTo>
                          <a:lnTo>
                            <a:pt x="450" y="2204"/>
                          </a:lnTo>
                          <a:lnTo>
                            <a:pt x="545" y="2272"/>
                          </a:lnTo>
                          <a:lnTo>
                            <a:pt x="654" y="2326"/>
                          </a:lnTo>
                          <a:lnTo>
                            <a:pt x="763" y="2381"/>
                          </a:lnTo>
                          <a:lnTo>
                            <a:pt x="872" y="2422"/>
                          </a:lnTo>
                          <a:lnTo>
                            <a:pt x="994" y="2462"/>
                          </a:lnTo>
                          <a:lnTo>
                            <a:pt x="1116" y="2476"/>
                          </a:lnTo>
                          <a:lnTo>
                            <a:pt x="1375" y="2476"/>
                          </a:lnTo>
                          <a:lnTo>
                            <a:pt x="1497" y="2462"/>
                          </a:lnTo>
                          <a:lnTo>
                            <a:pt x="1606" y="2422"/>
                          </a:lnTo>
                          <a:lnTo>
                            <a:pt x="1729" y="2381"/>
                          </a:lnTo>
                          <a:lnTo>
                            <a:pt x="1837" y="2326"/>
                          </a:lnTo>
                          <a:lnTo>
                            <a:pt x="1933" y="2272"/>
                          </a:lnTo>
                          <a:lnTo>
                            <a:pt x="2028" y="2204"/>
                          </a:lnTo>
                          <a:lnTo>
                            <a:pt x="2123" y="2122"/>
                          </a:lnTo>
                          <a:lnTo>
                            <a:pt x="2205" y="2027"/>
                          </a:lnTo>
                          <a:lnTo>
                            <a:pt x="2273" y="1932"/>
                          </a:lnTo>
                          <a:lnTo>
                            <a:pt x="2327" y="1837"/>
                          </a:lnTo>
                          <a:lnTo>
                            <a:pt x="2381" y="1728"/>
                          </a:lnTo>
                          <a:lnTo>
                            <a:pt x="2422" y="1605"/>
                          </a:lnTo>
                          <a:lnTo>
                            <a:pt x="2463" y="1497"/>
                          </a:lnTo>
                          <a:lnTo>
                            <a:pt x="2477" y="1374"/>
                          </a:lnTo>
                          <a:lnTo>
                            <a:pt x="2490" y="1238"/>
                          </a:lnTo>
                          <a:lnTo>
                            <a:pt x="2477" y="1116"/>
                          </a:lnTo>
                          <a:lnTo>
                            <a:pt x="2463" y="993"/>
                          </a:lnTo>
                          <a:lnTo>
                            <a:pt x="2422" y="871"/>
                          </a:lnTo>
                          <a:lnTo>
                            <a:pt x="2381" y="762"/>
                          </a:lnTo>
                          <a:lnTo>
                            <a:pt x="2327" y="653"/>
                          </a:lnTo>
                          <a:lnTo>
                            <a:pt x="2273" y="544"/>
                          </a:lnTo>
                          <a:lnTo>
                            <a:pt x="2205" y="449"/>
                          </a:lnTo>
                          <a:lnTo>
                            <a:pt x="2123" y="368"/>
                          </a:lnTo>
                          <a:lnTo>
                            <a:pt x="2028" y="286"/>
                          </a:lnTo>
                          <a:lnTo>
                            <a:pt x="1933" y="218"/>
                          </a:lnTo>
                          <a:lnTo>
                            <a:pt x="1837" y="150"/>
                          </a:lnTo>
                          <a:lnTo>
                            <a:pt x="1729" y="96"/>
                          </a:lnTo>
                          <a:lnTo>
                            <a:pt x="1606" y="55"/>
                          </a:lnTo>
                          <a:lnTo>
                            <a:pt x="1497" y="28"/>
                          </a:lnTo>
                          <a:lnTo>
                            <a:pt x="1375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" name="Google Shape;1303;p30">
                      <a:extLst>
                        <a:ext uri="{FF2B5EF4-FFF2-40B4-BE49-F238E27FC236}">
                          <a16:creationId xmlns:a16="http://schemas.microsoft.com/office/drawing/2014/main" id="{85D0CEEF-35F6-BE3D-141C-873F3D93F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798" y="1064037"/>
                      <a:ext cx="75995" cy="755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90" h="2477" extrusionOk="0">
                          <a:moveTo>
                            <a:pt x="1116" y="0"/>
                          </a:moveTo>
                          <a:lnTo>
                            <a:pt x="994" y="28"/>
                          </a:lnTo>
                          <a:lnTo>
                            <a:pt x="871" y="55"/>
                          </a:lnTo>
                          <a:lnTo>
                            <a:pt x="762" y="96"/>
                          </a:lnTo>
                          <a:lnTo>
                            <a:pt x="653" y="150"/>
                          </a:lnTo>
                          <a:lnTo>
                            <a:pt x="545" y="218"/>
                          </a:lnTo>
                          <a:lnTo>
                            <a:pt x="449" y="286"/>
                          </a:lnTo>
                          <a:lnTo>
                            <a:pt x="368" y="368"/>
                          </a:lnTo>
                          <a:lnTo>
                            <a:pt x="286" y="449"/>
                          </a:lnTo>
                          <a:lnTo>
                            <a:pt x="218" y="544"/>
                          </a:lnTo>
                          <a:lnTo>
                            <a:pt x="150" y="653"/>
                          </a:lnTo>
                          <a:lnTo>
                            <a:pt x="96" y="762"/>
                          </a:lnTo>
                          <a:lnTo>
                            <a:pt x="55" y="871"/>
                          </a:lnTo>
                          <a:lnTo>
                            <a:pt x="28" y="993"/>
                          </a:lnTo>
                          <a:lnTo>
                            <a:pt x="14" y="1116"/>
                          </a:lnTo>
                          <a:lnTo>
                            <a:pt x="1" y="1238"/>
                          </a:lnTo>
                          <a:lnTo>
                            <a:pt x="14" y="1374"/>
                          </a:lnTo>
                          <a:lnTo>
                            <a:pt x="28" y="1497"/>
                          </a:lnTo>
                          <a:lnTo>
                            <a:pt x="55" y="1605"/>
                          </a:lnTo>
                          <a:lnTo>
                            <a:pt x="96" y="1728"/>
                          </a:lnTo>
                          <a:lnTo>
                            <a:pt x="150" y="1837"/>
                          </a:lnTo>
                          <a:lnTo>
                            <a:pt x="218" y="1932"/>
                          </a:lnTo>
                          <a:lnTo>
                            <a:pt x="286" y="2027"/>
                          </a:lnTo>
                          <a:lnTo>
                            <a:pt x="368" y="2122"/>
                          </a:lnTo>
                          <a:lnTo>
                            <a:pt x="449" y="2204"/>
                          </a:lnTo>
                          <a:lnTo>
                            <a:pt x="545" y="2272"/>
                          </a:lnTo>
                          <a:lnTo>
                            <a:pt x="653" y="2326"/>
                          </a:lnTo>
                          <a:lnTo>
                            <a:pt x="762" y="2381"/>
                          </a:lnTo>
                          <a:lnTo>
                            <a:pt x="871" y="2422"/>
                          </a:lnTo>
                          <a:lnTo>
                            <a:pt x="994" y="2462"/>
                          </a:lnTo>
                          <a:lnTo>
                            <a:pt x="1116" y="2476"/>
                          </a:lnTo>
                          <a:lnTo>
                            <a:pt x="1374" y="2476"/>
                          </a:lnTo>
                          <a:lnTo>
                            <a:pt x="1497" y="2462"/>
                          </a:lnTo>
                          <a:lnTo>
                            <a:pt x="1619" y="2422"/>
                          </a:lnTo>
                          <a:lnTo>
                            <a:pt x="1728" y="2381"/>
                          </a:lnTo>
                          <a:lnTo>
                            <a:pt x="1837" y="2326"/>
                          </a:lnTo>
                          <a:lnTo>
                            <a:pt x="1946" y="2272"/>
                          </a:lnTo>
                          <a:lnTo>
                            <a:pt x="2041" y="2204"/>
                          </a:lnTo>
                          <a:lnTo>
                            <a:pt x="2123" y="2122"/>
                          </a:lnTo>
                          <a:lnTo>
                            <a:pt x="2204" y="2027"/>
                          </a:lnTo>
                          <a:lnTo>
                            <a:pt x="2272" y="1932"/>
                          </a:lnTo>
                          <a:lnTo>
                            <a:pt x="2340" y="1837"/>
                          </a:lnTo>
                          <a:lnTo>
                            <a:pt x="2395" y="1728"/>
                          </a:lnTo>
                          <a:lnTo>
                            <a:pt x="2435" y="1605"/>
                          </a:lnTo>
                          <a:lnTo>
                            <a:pt x="2463" y="1497"/>
                          </a:lnTo>
                          <a:lnTo>
                            <a:pt x="2476" y="1374"/>
                          </a:lnTo>
                          <a:lnTo>
                            <a:pt x="2490" y="1238"/>
                          </a:lnTo>
                          <a:lnTo>
                            <a:pt x="2476" y="1116"/>
                          </a:lnTo>
                          <a:lnTo>
                            <a:pt x="2463" y="993"/>
                          </a:lnTo>
                          <a:lnTo>
                            <a:pt x="2435" y="871"/>
                          </a:lnTo>
                          <a:lnTo>
                            <a:pt x="2395" y="762"/>
                          </a:lnTo>
                          <a:lnTo>
                            <a:pt x="2340" y="653"/>
                          </a:lnTo>
                          <a:lnTo>
                            <a:pt x="2272" y="544"/>
                          </a:lnTo>
                          <a:lnTo>
                            <a:pt x="2204" y="449"/>
                          </a:lnTo>
                          <a:lnTo>
                            <a:pt x="2123" y="368"/>
                          </a:lnTo>
                          <a:lnTo>
                            <a:pt x="2041" y="286"/>
                          </a:lnTo>
                          <a:lnTo>
                            <a:pt x="1946" y="218"/>
                          </a:lnTo>
                          <a:lnTo>
                            <a:pt x="1837" y="150"/>
                          </a:lnTo>
                          <a:lnTo>
                            <a:pt x="1728" y="96"/>
                          </a:lnTo>
                          <a:lnTo>
                            <a:pt x="1619" y="55"/>
                          </a:lnTo>
                          <a:lnTo>
                            <a:pt x="1497" y="28"/>
                          </a:lnTo>
                          <a:lnTo>
                            <a:pt x="137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" name="Google Shape;1304;p30">
                      <a:extLst>
                        <a:ext uri="{FF2B5EF4-FFF2-40B4-BE49-F238E27FC236}">
                          <a16:creationId xmlns:a16="http://schemas.microsoft.com/office/drawing/2014/main" id="{8B31CDCE-9A58-72F5-6490-45D1E4842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7062" y="1624486"/>
                      <a:ext cx="501108" cy="1640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19" h="5374" extrusionOk="0">
                          <a:moveTo>
                            <a:pt x="2599" y="1"/>
                          </a:moveTo>
                          <a:lnTo>
                            <a:pt x="2340" y="14"/>
                          </a:lnTo>
                          <a:lnTo>
                            <a:pt x="2082" y="55"/>
                          </a:lnTo>
                          <a:lnTo>
                            <a:pt x="1837" y="110"/>
                          </a:lnTo>
                          <a:lnTo>
                            <a:pt x="1592" y="205"/>
                          </a:lnTo>
                          <a:lnTo>
                            <a:pt x="1361" y="314"/>
                          </a:lnTo>
                          <a:lnTo>
                            <a:pt x="1157" y="450"/>
                          </a:lnTo>
                          <a:lnTo>
                            <a:pt x="953" y="599"/>
                          </a:lnTo>
                          <a:lnTo>
                            <a:pt x="762" y="763"/>
                          </a:lnTo>
                          <a:lnTo>
                            <a:pt x="599" y="953"/>
                          </a:lnTo>
                          <a:lnTo>
                            <a:pt x="450" y="1143"/>
                          </a:lnTo>
                          <a:lnTo>
                            <a:pt x="313" y="1361"/>
                          </a:lnTo>
                          <a:lnTo>
                            <a:pt x="205" y="1592"/>
                          </a:lnTo>
                          <a:lnTo>
                            <a:pt x="123" y="1824"/>
                          </a:lnTo>
                          <a:lnTo>
                            <a:pt x="55" y="2068"/>
                          </a:lnTo>
                          <a:lnTo>
                            <a:pt x="14" y="2327"/>
                          </a:lnTo>
                          <a:lnTo>
                            <a:pt x="1" y="2599"/>
                          </a:lnTo>
                          <a:lnTo>
                            <a:pt x="1" y="2776"/>
                          </a:lnTo>
                          <a:lnTo>
                            <a:pt x="14" y="3034"/>
                          </a:lnTo>
                          <a:lnTo>
                            <a:pt x="55" y="3293"/>
                          </a:lnTo>
                          <a:lnTo>
                            <a:pt x="123" y="3537"/>
                          </a:lnTo>
                          <a:lnTo>
                            <a:pt x="205" y="3782"/>
                          </a:lnTo>
                          <a:lnTo>
                            <a:pt x="313" y="4014"/>
                          </a:lnTo>
                          <a:lnTo>
                            <a:pt x="450" y="4218"/>
                          </a:lnTo>
                          <a:lnTo>
                            <a:pt x="599" y="4422"/>
                          </a:lnTo>
                          <a:lnTo>
                            <a:pt x="762" y="4612"/>
                          </a:lnTo>
                          <a:lnTo>
                            <a:pt x="953" y="4775"/>
                          </a:lnTo>
                          <a:lnTo>
                            <a:pt x="1157" y="4925"/>
                          </a:lnTo>
                          <a:lnTo>
                            <a:pt x="1361" y="5061"/>
                          </a:lnTo>
                          <a:lnTo>
                            <a:pt x="1592" y="5170"/>
                          </a:lnTo>
                          <a:lnTo>
                            <a:pt x="1837" y="5251"/>
                          </a:lnTo>
                          <a:lnTo>
                            <a:pt x="2082" y="5319"/>
                          </a:lnTo>
                          <a:lnTo>
                            <a:pt x="2340" y="5360"/>
                          </a:lnTo>
                          <a:lnTo>
                            <a:pt x="2599" y="5374"/>
                          </a:lnTo>
                          <a:lnTo>
                            <a:pt x="13821" y="5374"/>
                          </a:lnTo>
                          <a:lnTo>
                            <a:pt x="14093" y="5360"/>
                          </a:lnTo>
                          <a:lnTo>
                            <a:pt x="14351" y="5319"/>
                          </a:lnTo>
                          <a:lnTo>
                            <a:pt x="14596" y="5251"/>
                          </a:lnTo>
                          <a:lnTo>
                            <a:pt x="14827" y="5170"/>
                          </a:lnTo>
                          <a:lnTo>
                            <a:pt x="15059" y="5061"/>
                          </a:lnTo>
                          <a:lnTo>
                            <a:pt x="15276" y="4925"/>
                          </a:lnTo>
                          <a:lnTo>
                            <a:pt x="15480" y="4775"/>
                          </a:lnTo>
                          <a:lnTo>
                            <a:pt x="15657" y="4612"/>
                          </a:lnTo>
                          <a:lnTo>
                            <a:pt x="15834" y="4422"/>
                          </a:lnTo>
                          <a:lnTo>
                            <a:pt x="15984" y="4218"/>
                          </a:lnTo>
                          <a:lnTo>
                            <a:pt x="16106" y="4014"/>
                          </a:lnTo>
                          <a:lnTo>
                            <a:pt x="16215" y="3782"/>
                          </a:lnTo>
                          <a:lnTo>
                            <a:pt x="16310" y="3537"/>
                          </a:lnTo>
                          <a:lnTo>
                            <a:pt x="16365" y="3293"/>
                          </a:lnTo>
                          <a:lnTo>
                            <a:pt x="16405" y="3034"/>
                          </a:lnTo>
                          <a:lnTo>
                            <a:pt x="16419" y="2776"/>
                          </a:lnTo>
                          <a:lnTo>
                            <a:pt x="16419" y="2599"/>
                          </a:lnTo>
                          <a:lnTo>
                            <a:pt x="16405" y="2327"/>
                          </a:lnTo>
                          <a:lnTo>
                            <a:pt x="16365" y="2068"/>
                          </a:lnTo>
                          <a:lnTo>
                            <a:pt x="16310" y="1824"/>
                          </a:lnTo>
                          <a:lnTo>
                            <a:pt x="16215" y="1592"/>
                          </a:lnTo>
                          <a:lnTo>
                            <a:pt x="16106" y="1361"/>
                          </a:lnTo>
                          <a:lnTo>
                            <a:pt x="15984" y="1143"/>
                          </a:lnTo>
                          <a:lnTo>
                            <a:pt x="15834" y="953"/>
                          </a:lnTo>
                          <a:lnTo>
                            <a:pt x="15657" y="763"/>
                          </a:lnTo>
                          <a:lnTo>
                            <a:pt x="15480" y="599"/>
                          </a:lnTo>
                          <a:lnTo>
                            <a:pt x="15276" y="450"/>
                          </a:lnTo>
                          <a:lnTo>
                            <a:pt x="15059" y="314"/>
                          </a:lnTo>
                          <a:lnTo>
                            <a:pt x="14827" y="205"/>
                          </a:lnTo>
                          <a:lnTo>
                            <a:pt x="14596" y="110"/>
                          </a:lnTo>
                          <a:lnTo>
                            <a:pt x="14351" y="55"/>
                          </a:lnTo>
                          <a:lnTo>
                            <a:pt x="14093" y="14"/>
                          </a:lnTo>
                          <a:lnTo>
                            <a:pt x="13821" y="1"/>
                          </a:lnTo>
                          <a:close/>
                        </a:path>
                      </a:pathLst>
                    </a:custGeom>
                    <a:solidFill>
                      <a:srgbClr val="E3390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" name="Google Shape;1305;p30">
                      <a:extLst>
                        <a:ext uri="{FF2B5EF4-FFF2-40B4-BE49-F238E27FC236}">
                          <a16:creationId xmlns:a16="http://schemas.microsoft.com/office/drawing/2014/main" id="{71236DF5-342B-9CF5-CD0D-76437E9706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1186" y="1439348"/>
                      <a:ext cx="32412" cy="2270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2" h="7441" extrusionOk="0">
                          <a:moveTo>
                            <a:pt x="1" y="0"/>
                          </a:moveTo>
                          <a:lnTo>
                            <a:pt x="1" y="7441"/>
                          </a:lnTo>
                          <a:lnTo>
                            <a:pt x="1062" y="7441"/>
                          </a:lnTo>
                          <a:lnTo>
                            <a:pt x="1062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" name="Google Shape;1306;p30">
                      <a:extLst>
                        <a:ext uri="{FF2B5EF4-FFF2-40B4-BE49-F238E27FC236}">
                          <a16:creationId xmlns:a16="http://schemas.microsoft.com/office/drawing/2014/main" id="{6A01F689-5A86-F404-0FB1-F55B639F4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0432" y="1402815"/>
                      <a:ext cx="73523" cy="734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09" h="2408" extrusionOk="0">
                          <a:moveTo>
                            <a:pt x="1089" y="0"/>
                          </a:moveTo>
                          <a:lnTo>
                            <a:pt x="967" y="27"/>
                          </a:lnTo>
                          <a:lnTo>
                            <a:pt x="844" y="54"/>
                          </a:lnTo>
                          <a:lnTo>
                            <a:pt x="735" y="95"/>
                          </a:lnTo>
                          <a:lnTo>
                            <a:pt x="640" y="150"/>
                          </a:lnTo>
                          <a:lnTo>
                            <a:pt x="531" y="204"/>
                          </a:lnTo>
                          <a:lnTo>
                            <a:pt x="436" y="272"/>
                          </a:lnTo>
                          <a:lnTo>
                            <a:pt x="355" y="354"/>
                          </a:lnTo>
                          <a:lnTo>
                            <a:pt x="273" y="435"/>
                          </a:lnTo>
                          <a:lnTo>
                            <a:pt x="205" y="531"/>
                          </a:lnTo>
                          <a:lnTo>
                            <a:pt x="150" y="626"/>
                          </a:lnTo>
                          <a:lnTo>
                            <a:pt x="96" y="735"/>
                          </a:lnTo>
                          <a:lnTo>
                            <a:pt x="55" y="843"/>
                          </a:lnTo>
                          <a:lnTo>
                            <a:pt x="28" y="952"/>
                          </a:lnTo>
                          <a:lnTo>
                            <a:pt x="14" y="1075"/>
                          </a:lnTo>
                          <a:lnTo>
                            <a:pt x="1" y="1197"/>
                          </a:lnTo>
                          <a:lnTo>
                            <a:pt x="14" y="1319"/>
                          </a:lnTo>
                          <a:lnTo>
                            <a:pt x="28" y="1442"/>
                          </a:lnTo>
                          <a:lnTo>
                            <a:pt x="55" y="1564"/>
                          </a:lnTo>
                          <a:lnTo>
                            <a:pt x="96" y="1673"/>
                          </a:lnTo>
                          <a:lnTo>
                            <a:pt x="150" y="1768"/>
                          </a:lnTo>
                          <a:lnTo>
                            <a:pt x="205" y="1877"/>
                          </a:lnTo>
                          <a:lnTo>
                            <a:pt x="273" y="1972"/>
                          </a:lnTo>
                          <a:lnTo>
                            <a:pt x="355" y="2054"/>
                          </a:lnTo>
                          <a:lnTo>
                            <a:pt x="436" y="2136"/>
                          </a:lnTo>
                          <a:lnTo>
                            <a:pt x="531" y="2204"/>
                          </a:lnTo>
                          <a:lnTo>
                            <a:pt x="640" y="2258"/>
                          </a:lnTo>
                          <a:lnTo>
                            <a:pt x="735" y="2312"/>
                          </a:lnTo>
                          <a:lnTo>
                            <a:pt x="844" y="2353"/>
                          </a:lnTo>
                          <a:lnTo>
                            <a:pt x="967" y="2380"/>
                          </a:lnTo>
                          <a:lnTo>
                            <a:pt x="1089" y="2394"/>
                          </a:lnTo>
                          <a:lnTo>
                            <a:pt x="1211" y="2408"/>
                          </a:lnTo>
                          <a:lnTo>
                            <a:pt x="1334" y="2394"/>
                          </a:lnTo>
                          <a:lnTo>
                            <a:pt x="1456" y="2380"/>
                          </a:lnTo>
                          <a:lnTo>
                            <a:pt x="1565" y="2353"/>
                          </a:lnTo>
                          <a:lnTo>
                            <a:pt x="1674" y="2312"/>
                          </a:lnTo>
                          <a:lnTo>
                            <a:pt x="1783" y="2258"/>
                          </a:lnTo>
                          <a:lnTo>
                            <a:pt x="1878" y="2204"/>
                          </a:lnTo>
                          <a:lnTo>
                            <a:pt x="1973" y="2136"/>
                          </a:lnTo>
                          <a:lnTo>
                            <a:pt x="2055" y="2054"/>
                          </a:lnTo>
                          <a:lnTo>
                            <a:pt x="2136" y="1972"/>
                          </a:lnTo>
                          <a:lnTo>
                            <a:pt x="2204" y="1877"/>
                          </a:lnTo>
                          <a:lnTo>
                            <a:pt x="2272" y="1768"/>
                          </a:lnTo>
                          <a:lnTo>
                            <a:pt x="2313" y="1673"/>
                          </a:lnTo>
                          <a:lnTo>
                            <a:pt x="2354" y="1564"/>
                          </a:lnTo>
                          <a:lnTo>
                            <a:pt x="2381" y="1442"/>
                          </a:lnTo>
                          <a:lnTo>
                            <a:pt x="2408" y="1319"/>
                          </a:lnTo>
                          <a:lnTo>
                            <a:pt x="2408" y="1197"/>
                          </a:lnTo>
                          <a:lnTo>
                            <a:pt x="2408" y="1075"/>
                          </a:lnTo>
                          <a:lnTo>
                            <a:pt x="2381" y="952"/>
                          </a:lnTo>
                          <a:lnTo>
                            <a:pt x="2354" y="843"/>
                          </a:lnTo>
                          <a:lnTo>
                            <a:pt x="2313" y="735"/>
                          </a:lnTo>
                          <a:lnTo>
                            <a:pt x="2272" y="626"/>
                          </a:lnTo>
                          <a:lnTo>
                            <a:pt x="2204" y="531"/>
                          </a:lnTo>
                          <a:lnTo>
                            <a:pt x="2136" y="435"/>
                          </a:lnTo>
                          <a:lnTo>
                            <a:pt x="2055" y="354"/>
                          </a:lnTo>
                          <a:lnTo>
                            <a:pt x="1973" y="272"/>
                          </a:lnTo>
                          <a:lnTo>
                            <a:pt x="1878" y="204"/>
                          </a:lnTo>
                          <a:lnTo>
                            <a:pt x="1783" y="150"/>
                          </a:lnTo>
                          <a:lnTo>
                            <a:pt x="1674" y="95"/>
                          </a:lnTo>
                          <a:lnTo>
                            <a:pt x="1565" y="54"/>
                          </a:lnTo>
                          <a:lnTo>
                            <a:pt x="1456" y="27"/>
                          </a:lnTo>
                          <a:lnTo>
                            <a:pt x="1334" y="0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" name="Google Shape;1307;p30">
                      <a:extLst>
                        <a:ext uri="{FF2B5EF4-FFF2-40B4-BE49-F238E27FC236}">
                          <a16:creationId xmlns:a16="http://schemas.microsoft.com/office/drawing/2014/main" id="{662342C2-C72E-F845-08C8-CFD41C304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1186" y="1602908"/>
                      <a:ext cx="32412" cy="336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2" h="1103" extrusionOk="0">
                          <a:moveTo>
                            <a:pt x="1062" y="0"/>
                          </a:moveTo>
                          <a:lnTo>
                            <a:pt x="749" y="55"/>
                          </a:lnTo>
                          <a:lnTo>
                            <a:pt x="395" y="136"/>
                          </a:lnTo>
                          <a:lnTo>
                            <a:pt x="1" y="245"/>
                          </a:lnTo>
                          <a:lnTo>
                            <a:pt x="1" y="1102"/>
                          </a:lnTo>
                          <a:lnTo>
                            <a:pt x="1062" y="776"/>
                          </a:lnTo>
                          <a:lnTo>
                            <a:pt x="1062" y="0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" name="Google Shape;1308;p30">
                      <a:extLst>
                        <a:ext uri="{FF2B5EF4-FFF2-40B4-BE49-F238E27FC236}">
                          <a16:creationId xmlns:a16="http://schemas.microsoft.com/office/drawing/2014/main" id="{EB460311-1E5A-6A5A-F44C-09181E757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4039" y="1694653"/>
                      <a:ext cx="73523" cy="735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09" h="2409" extrusionOk="0">
                          <a:moveTo>
                            <a:pt x="1198" y="1"/>
                          </a:moveTo>
                          <a:lnTo>
                            <a:pt x="1089" y="14"/>
                          </a:lnTo>
                          <a:lnTo>
                            <a:pt x="967" y="28"/>
                          </a:lnTo>
                          <a:lnTo>
                            <a:pt x="872" y="55"/>
                          </a:lnTo>
                          <a:lnTo>
                            <a:pt x="763" y="82"/>
                          </a:lnTo>
                          <a:lnTo>
                            <a:pt x="667" y="123"/>
                          </a:lnTo>
                          <a:lnTo>
                            <a:pt x="586" y="177"/>
                          </a:lnTo>
                          <a:lnTo>
                            <a:pt x="504" y="232"/>
                          </a:lnTo>
                          <a:lnTo>
                            <a:pt x="423" y="300"/>
                          </a:lnTo>
                          <a:lnTo>
                            <a:pt x="341" y="368"/>
                          </a:lnTo>
                          <a:lnTo>
                            <a:pt x="273" y="436"/>
                          </a:lnTo>
                          <a:lnTo>
                            <a:pt x="219" y="517"/>
                          </a:lnTo>
                          <a:lnTo>
                            <a:pt x="164" y="613"/>
                          </a:lnTo>
                          <a:lnTo>
                            <a:pt x="110" y="694"/>
                          </a:lnTo>
                          <a:lnTo>
                            <a:pt x="69" y="790"/>
                          </a:lnTo>
                          <a:lnTo>
                            <a:pt x="42" y="898"/>
                          </a:lnTo>
                          <a:lnTo>
                            <a:pt x="15" y="994"/>
                          </a:lnTo>
                          <a:lnTo>
                            <a:pt x="1" y="1102"/>
                          </a:lnTo>
                          <a:lnTo>
                            <a:pt x="1" y="1211"/>
                          </a:lnTo>
                          <a:lnTo>
                            <a:pt x="1" y="1320"/>
                          </a:lnTo>
                          <a:lnTo>
                            <a:pt x="15" y="1429"/>
                          </a:lnTo>
                          <a:lnTo>
                            <a:pt x="42" y="1524"/>
                          </a:lnTo>
                          <a:lnTo>
                            <a:pt x="69" y="1633"/>
                          </a:lnTo>
                          <a:lnTo>
                            <a:pt x="110" y="1728"/>
                          </a:lnTo>
                          <a:lnTo>
                            <a:pt x="164" y="1810"/>
                          </a:lnTo>
                          <a:lnTo>
                            <a:pt x="219" y="1905"/>
                          </a:lnTo>
                          <a:lnTo>
                            <a:pt x="287" y="1987"/>
                          </a:lnTo>
                          <a:lnTo>
                            <a:pt x="355" y="2055"/>
                          </a:lnTo>
                          <a:lnTo>
                            <a:pt x="423" y="2123"/>
                          </a:lnTo>
                          <a:lnTo>
                            <a:pt x="504" y="2191"/>
                          </a:lnTo>
                          <a:lnTo>
                            <a:pt x="599" y="2245"/>
                          </a:lnTo>
                          <a:lnTo>
                            <a:pt x="681" y="2299"/>
                          </a:lnTo>
                          <a:lnTo>
                            <a:pt x="776" y="2340"/>
                          </a:lnTo>
                          <a:lnTo>
                            <a:pt x="885" y="2367"/>
                          </a:lnTo>
                          <a:lnTo>
                            <a:pt x="980" y="2395"/>
                          </a:lnTo>
                          <a:lnTo>
                            <a:pt x="1089" y="2408"/>
                          </a:lnTo>
                          <a:lnTo>
                            <a:pt x="1348" y="2408"/>
                          </a:lnTo>
                          <a:lnTo>
                            <a:pt x="1484" y="2381"/>
                          </a:lnTo>
                          <a:lnTo>
                            <a:pt x="1579" y="2354"/>
                          </a:lnTo>
                          <a:lnTo>
                            <a:pt x="1674" y="2313"/>
                          </a:lnTo>
                          <a:lnTo>
                            <a:pt x="1769" y="2272"/>
                          </a:lnTo>
                          <a:lnTo>
                            <a:pt x="1851" y="2218"/>
                          </a:lnTo>
                          <a:lnTo>
                            <a:pt x="2014" y="2109"/>
                          </a:lnTo>
                          <a:lnTo>
                            <a:pt x="2137" y="1959"/>
                          </a:lnTo>
                          <a:lnTo>
                            <a:pt x="2259" y="1796"/>
                          </a:lnTo>
                          <a:lnTo>
                            <a:pt x="2300" y="1701"/>
                          </a:lnTo>
                          <a:lnTo>
                            <a:pt x="2341" y="1619"/>
                          </a:lnTo>
                          <a:lnTo>
                            <a:pt x="2368" y="1524"/>
                          </a:lnTo>
                          <a:lnTo>
                            <a:pt x="2381" y="1415"/>
                          </a:lnTo>
                          <a:lnTo>
                            <a:pt x="2395" y="1320"/>
                          </a:lnTo>
                          <a:lnTo>
                            <a:pt x="2409" y="1211"/>
                          </a:lnTo>
                          <a:lnTo>
                            <a:pt x="2395" y="1102"/>
                          </a:lnTo>
                          <a:lnTo>
                            <a:pt x="2381" y="1007"/>
                          </a:lnTo>
                          <a:lnTo>
                            <a:pt x="2368" y="898"/>
                          </a:lnTo>
                          <a:lnTo>
                            <a:pt x="2341" y="803"/>
                          </a:lnTo>
                          <a:lnTo>
                            <a:pt x="2300" y="708"/>
                          </a:lnTo>
                          <a:lnTo>
                            <a:pt x="2259" y="626"/>
                          </a:lnTo>
                          <a:lnTo>
                            <a:pt x="2205" y="545"/>
                          </a:lnTo>
                          <a:lnTo>
                            <a:pt x="2137" y="463"/>
                          </a:lnTo>
                          <a:lnTo>
                            <a:pt x="2014" y="313"/>
                          </a:lnTo>
                          <a:lnTo>
                            <a:pt x="1851" y="191"/>
                          </a:lnTo>
                          <a:lnTo>
                            <a:pt x="1769" y="150"/>
                          </a:lnTo>
                          <a:lnTo>
                            <a:pt x="1674" y="109"/>
                          </a:lnTo>
                          <a:lnTo>
                            <a:pt x="1579" y="69"/>
                          </a:lnTo>
                          <a:lnTo>
                            <a:pt x="1484" y="41"/>
                          </a:lnTo>
                          <a:lnTo>
                            <a:pt x="1348" y="14"/>
                          </a:lnTo>
                          <a:lnTo>
                            <a:pt x="1198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" name="Google Shape;1309;p30">
                      <a:extLst>
                        <a:ext uri="{FF2B5EF4-FFF2-40B4-BE49-F238E27FC236}">
                          <a16:creationId xmlns:a16="http://schemas.microsoft.com/office/drawing/2014/main" id="{60BFA2B5-3E16-8305-70DF-E726F3337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4346" y="1624486"/>
                      <a:ext cx="305169" cy="21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99" h="7020" extrusionOk="0">
                          <a:moveTo>
                            <a:pt x="3320" y="1"/>
                          </a:moveTo>
                          <a:lnTo>
                            <a:pt x="3143" y="14"/>
                          </a:lnTo>
                          <a:lnTo>
                            <a:pt x="2966" y="42"/>
                          </a:lnTo>
                          <a:lnTo>
                            <a:pt x="2789" y="69"/>
                          </a:lnTo>
                          <a:lnTo>
                            <a:pt x="2545" y="137"/>
                          </a:lnTo>
                          <a:lnTo>
                            <a:pt x="2300" y="218"/>
                          </a:lnTo>
                          <a:lnTo>
                            <a:pt x="2055" y="314"/>
                          </a:lnTo>
                          <a:lnTo>
                            <a:pt x="1837" y="422"/>
                          </a:lnTo>
                          <a:lnTo>
                            <a:pt x="1620" y="558"/>
                          </a:lnTo>
                          <a:lnTo>
                            <a:pt x="1416" y="695"/>
                          </a:lnTo>
                          <a:lnTo>
                            <a:pt x="1212" y="858"/>
                          </a:lnTo>
                          <a:lnTo>
                            <a:pt x="1035" y="1035"/>
                          </a:lnTo>
                          <a:lnTo>
                            <a:pt x="803" y="1279"/>
                          </a:lnTo>
                          <a:lnTo>
                            <a:pt x="599" y="1551"/>
                          </a:lnTo>
                          <a:lnTo>
                            <a:pt x="504" y="1687"/>
                          </a:lnTo>
                          <a:lnTo>
                            <a:pt x="423" y="1837"/>
                          </a:lnTo>
                          <a:lnTo>
                            <a:pt x="341" y="1987"/>
                          </a:lnTo>
                          <a:lnTo>
                            <a:pt x="273" y="2150"/>
                          </a:lnTo>
                          <a:lnTo>
                            <a:pt x="219" y="2300"/>
                          </a:lnTo>
                          <a:lnTo>
                            <a:pt x="164" y="2463"/>
                          </a:lnTo>
                          <a:lnTo>
                            <a:pt x="110" y="2640"/>
                          </a:lnTo>
                          <a:lnTo>
                            <a:pt x="69" y="2803"/>
                          </a:lnTo>
                          <a:lnTo>
                            <a:pt x="42" y="2980"/>
                          </a:lnTo>
                          <a:lnTo>
                            <a:pt x="15" y="3157"/>
                          </a:lnTo>
                          <a:lnTo>
                            <a:pt x="1" y="3333"/>
                          </a:lnTo>
                          <a:lnTo>
                            <a:pt x="1" y="3510"/>
                          </a:lnTo>
                          <a:lnTo>
                            <a:pt x="15" y="3823"/>
                          </a:lnTo>
                          <a:lnTo>
                            <a:pt x="55" y="4136"/>
                          </a:lnTo>
                          <a:lnTo>
                            <a:pt x="123" y="4449"/>
                          </a:lnTo>
                          <a:lnTo>
                            <a:pt x="219" y="4734"/>
                          </a:lnTo>
                          <a:lnTo>
                            <a:pt x="341" y="5020"/>
                          </a:lnTo>
                          <a:lnTo>
                            <a:pt x="491" y="5279"/>
                          </a:lnTo>
                          <a:lnTo>
                            <a:pt x="654" y="5537"/>
                          </a:lnTo>
                          <a:lnTo>
                            <a:pt x="831" y="5768"/>
                          </a:lnTo>
                          <a:lnTo>
                            <a:pt x="1035" y="5999"/>
                          </a:lnTo>
                          <a:lnTo>
                            <a:pt x="1266" y="6204"/>
                          </a:lnTo>
                          <a:lnTo>
                            <a:pt x="1497" y="6380"/>
                          </a:lnTo>
                          <a:lnTo>
                            <a:pt x="1756" y="6544"/>
                          </a:lnTo>
                          <a:lnTo>
                            <a:pt x="2028" y="6680"/>
                          </a:lnTo>
                          <a:lnTo>
                            <a:pt x="2300" y="6802"/>
                          </a:lnTo>
                          <a:lnTo>
                            <a:pt x="2599" y="6897"/>
                          </a:lnTo>
                          <a:lnTo>
                            <a:pt x="2898" y="6965"/>
                          </a:lnTo>
                          <a:lnTo>
                            <a:pt x="3198" y="7006"/>
                          </a:lnTo>
                          <a:lnTo>
                            <a:pt x="3510" y="7020"/>
                          </a:lnTo>
                          <a:lnTo>
                            <a:pt x="6666" y="7020"/>
                          </a:lnTo>
                          <a:lnTo>
                            <a:pt x="6843" y="7006"/>
                          </a:lnTo>
                          <a:lnTo>
                            <a:pt x="7020" y="6979"/>
                          </a:lnTo>
                          <a:lnTo>
                            <a:pt x="7197" y="6952"/>
                          </a:lnTo>
                          <a:lnTo>
                            <a:pt x="7360" y="6911"/>
                          </a:lnTo>
                          <a:lnTo>
                            <a:pt x="7537" y="6856"/>
                          </a:lnTo>
                          <a:lnTo>
                            <a:pt x="7700" y="6802"/>
                          </a:lnTo>
                          <a:lnTo>
                            <a:pt x="7850" y="6748"/>
                          </a:lnTo>
                          <a:lnTo>
                            <a:pt x="8013" y="6666"/>
                          </a:lnTo>
                          <a:lnTo>
                            <a:pt x="8163" y="6598"/>
                          </a:lnTo>
                          <a:lnTo>
                            <a:pt x="8312" y="6503"/>
                          </a:lnTo>
                          <a:lnTo>
                            <a:pt x="8448" y="6421"/>
                          </a:lnTo>
                          <a:lnTo>
                            <a:pt x="8720" y="6217"/>
                          </a:lnTo>
                          <a:lnTo>
                            <a:pt x="8965" y="5986"/>
                          </a:lnTo>
                          <a:lnTo>
                            <a:pt x="9196" y="5741"/>
                          </a:lnTo>
                          <a:lnTo>
                            <a:pt x="9400" y="5469"/>
                          </a:lnTo>
                          <a:lnTo>
                            <a:pt x="9496" y="5319"/>
                          </a:lnTo>
                          <a:lnTo>
                            <a:pt x="9577" y="5183"/>
                          </a:lnTo>
                          <a:lnTo>
                            <a:pt x="9659" y="5034"/>
                          </a:lnTo>
                          <a:lnTo>
                            <a:pt x="9727" y="4870"/>
                          </a:lnTo>
                          <a:lnTo>
                            <a:pt x="9781" y="4707"/>
                          </a:lnTo>
                          <a:lnTo>
                            <a:pt x="9849" y="4544"/>
                          </a:lnTo>
                          <a:lnTo>
                            <a:pt x="9890" y="4381"/>
                          </a:lnTo>
                          <a:lnTo>
                            <a:pt x="9931" y="4218"/>
                          </a:lnTo>
                          <a:lnTo>
                            <a:pt x="9958" y="4041"/>
                          </a:lnTo>
                          <a:lnTo>
                            <a:pt x="9985" y="3864"/>
                          </a:lnTo>
                          <a:lnTo>
                            <a:pt x="9999" y="3687"/>
                          </a:lnTo>
                          <a:lnTo>
                            <a:pt x="9999" y="3510"/>
                          </a:lnTo>
                          <a:lnTo>
                            <a:pt x="9999" y="3333"/>
                          </a:lnTo>
                          <a:lnTo>
                            <a:pt x="9985" y="3157"/>
                          </a:lnTo>
                          <a:lnTo>
                            <a:pt x="9958" y="2980"/>
                          </a:lnTo>
                          <a:lnTo>
                            <a:pt x="9931" y="2803"/>
                          </a:lnTo>
                          <a:lnTo>
                            <a:pt x="9890" y="2640"/>
                          </a:lnTo>
                          <a:lnTo>
                            <a:pt x="9849" y="2463"/>
                          </a:lnTo>
                          <a:lnTo>
                            <a:pt x="9781" y="2300"/>
                          </a:lnTo>
                          <a:lnTo>
                            <a:pt x="9727" y="2150"/>
                          </a:lnTo>
                          <a:lnTo>
                            <a:pt x="9659" y="1987"/>
                          </a:lnTo>
                          <a:lnTo>
                            <a:pt x="9577" y="1837"/>
                          </a:lnTo>
                          <a:lnTo>
                            <a:pt x="9496" y="1687"/>
                          </a:lnTo>
                          <a:lnTo>
                            <a:pt x="9400" y="1551"/>
                          </a:lnTo>
                          <a:lnTo>
                            <a:pt x="9196" y="1279"/>
                          </a:lnTo>
                          <a:lnTo>
                            <a:pt x="8965" y="1035"/>
                          </a:lnTo>
                          <a:lnTo>
                            <a:pt x="8720" y="803"/>
                          </a:lnTo>
                          <a:lnTo>
                            <a:pt x="8448" y="599"/>
                          </a:lnTo>
                          <a:lnTo>
                            <a:pt x="8312" y="504"/>
                          </a:lnTo>
                          <a:lnTo>
                            <a:pt x="8163" y="422"/>
                          </a:lnTo>
                          <a:lnTo>
                            <a:pt x="8013" y="341"/>
                          </a:lnTo>
                          <a:lnTo>
                            <a:pt x="7850" y="273"/>
                          </a:lnTo>
                          <a:lnTo>
                            <a:pt x="7700" y="218"/>
                          </a:lnTo>
                          <a:lnTo>
                            <a:pt x="7537" y="164"/>
                          </a:lnTo>
                          <a:lnTo>
                            <a:pt x="7360" y="110"/>
                          </a:lnTo>
                          <a:lnTo>
                            <a:pt x="7197" y="69"/>
                          </a:lnTo>
                          <a:lnTo>
                            <a:pt x="7020" y="42"/>
                          </a:lnTo>
                          <a:lnTo>
                            <a:pt x="6843" y="14"/>
                          </a:lnTo>
                          <a:lnTo>
                            <a:pt x="6666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" name="Google Shape;1310;p30">
                      <a:extLst>
                        <a:ext uri="{FF2B5EF4-FFF2-40B4-BE49-F238E27FC236}">
                          <a16:creationId xmlns:a16="http://schemas.microsoft.com/office/drawing/2014/main" id="{FECE2508-0A55-C6EC-D31D-BA6D6A955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6262" y="1624486"/>
                      <a:ext cx="98000" cy="21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1" h="7020" extrusionOk="0">
                          <a:moveTo>
                            <a:pt x="1619" y="1"/>
                          </a:moveTo>
                          <a:lnTo>
                            <a:pt x="1442" y="14"/>
                          </a:lnTo>
                          <a:lnTo>
                            <a:pt x="1265" y="42"/>
                          </a:lnTo>
                          <a:lnTo>
                            <a:pt x="1088" y="69"/>
                          </a:lnTo>
                          <a:lnTo>
                            <a:pt x="912" y="286"/>
                          </a:lnTo>
                          <a:lnTo>
                            <a:pt x="721" y="558"/>
                          </a:lnTo>
                          <a:lnTo>
                            <a:pt x="612" y="722"/>
                          </a:lnTo>
                          <a:lnTo>
                            <a:pt x="517" y="899"/>
                          </a:lnTo>
                          <a:lnTo>
                            <a:pt x="422" y="1089"/>
                          </a:lnTo>
                          <a:lnTo>
                            <a:pt x="340" y="1293"/>
                          </a:lnTo>
                          <a:lnTo>
                            <a:pt x="245" y="1524"/>
                          </a:lnTo>
                          <a:lnTo>
                            <a:pt x="177" y="1756"/>
                          </a:lnTo>
                          <a:lnTo>
                            <a:pt x="109" y="2014"/>
                          </a:lnTo>
                          <a:lnTo>
                            <a:pt x="68" y="2286"/>
                          </a:lnTo>
                          <a:lnTo>
                            <a:pt x="27" y="2572"/>
                          </a:lnTo>
                          <a:lnTo>
                            <a:pt x="14" y="2871"/>
                          </a:lnTo>
                          <a:lnTo>
                            <a:pt x="0" y="3184"/>
                          </a:lnTo>
                          <a:lnTo>
                            <a:pt x="27" y="3510"/>
                          </a:lnTo>
                          <a:lnTo>
                            <a:pt x="55" y="3796"/>
                          </a:lnTo>
                          <a:lnTo>
                            <a:pt x="95" y="4068"/>
                          </a:lnTo>
                          <a:lnTo>
                            <a:pt x="136" y="4326"/>
                          </a:lnTo>
                          <a:lnTo>
                            <a:pt x="191" y="4585"/>
                          </a:lnTo>
                          <a:lnTo>
                            <a:pt x="259" y="4843"/>
                          </a:lnTo>
                          <a:lnTo>
                            <a:pt x="327" y="5088"/>
                          </a:lnTo>
                          <a:lnTo>
                            <a:pt x="476" y="5537"/>
                          </a:lnTo>
                          <a:lnTo>
                            <a:pt x="653" y="5959"/>
                          </a:lnTo>
                          <a:lnTo>
                            <a:pt x="830" y="6340"/>
                          </a:lnTo>
                          <a:lnTo>
                            <a:pt x="1020" y="6680"/>
                          </a:lnTo>
                          <a:lnTo>
                            <a:pt x="1197" y="6965"/>
                          </a:lnTo>
                          <a:lnTo>
                            <a:pt x="1497" y="7006"/>
                          </a:lnTo>
                          <a:lnTo>
                            <a:pt x="1809" y="7020"/>
                          </a:lnTo>
                          <a:lnTo>
                            <a:pt x="2979" y="7020"/>
                          </a:lnTo>
                          <a:lnTo>
                            <a:pt x="3006" y="6843"/>
                          </a:lnTo>
                          <a:lnTo>
                            <a:pt x="3047" y="6258"/>
                          </a:lnTo>
                          <a:lnTo>
                            <a:pt x="3115" y="5469"/>
                          </a:lnTo>
                          <a:lnTo>
                            <a:pt x="3170" y="4517"/>
                          </a:lnTo>
                          <a:lnTo>
                            <a:pt x="3197" y="4014"/>
                          </a:lnTo>
                          <a:lnTo>
                            <a:pt x="3210" y="3497"/>
                          </a:lnTo>
                          <a:lnTo>
                            <a:pt x="3210" y="2980"/>
                          </a:lnTo>
                          <a:lnTo>
                            <a:pt x="3210" y="2476"/>
                          </a:lnTo>
                          <a:lnTo>
                            <a:pt x="3183" y="1973"/>
                          </a:lnTo>
                          <a:lnTo>
                            <a:pt x="3142" y="1497"/>
                          </a:lnTo>
                          <a:lnTo>
                            <a:pt x="3074" y="1062"/>
                          </a:lnTo>
                          <a:lnTo>
                            <a:pt x="2993" y="654"/>
                          </a:lnTo>
                          <a:lnTo>
                            <a:pt x="2952" y="463"/>
                          </a:lnTo>
                          <a:lnTo>
                            <a:pt x="2884" y="300"/>
                          </a:lnTo>
                          <a:lnTo>
                            <a:pt x="2830" y="137"/>
                          </a:lnTo>
                          <a:lnTo>
                            <a:pt x="2762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" name="Google Shape;1311;p30">
                      <a:extLst>
                        <a:ext uri="{FF2B5EF4-FFF2-40B4-BE49-F238E27FC236}">
                          <a16:creationId xmlns:a16="http://schemas.microsoft.com/office/drawing/2014/main" id="{2B9ED01F-D8FC-D5D3-DF94-59E62CC22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2841" y="1439348"/>
                      <a:ext cx="32412" cy="2270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2" h="7441" extrusionOk="0">
                          <a:moveTo>
                            <a:pt x="1" y="0"/>
                          </a:moveTo>
                          <a:lnTo>
                            <a:pt x="1" y="7441"/>
                          </a:lnTo>
                          <a:lnTo>
                            <a:pt x="1062" y="7441"/>
                          </a:lnTo>
                          <a:lnTo>
                            <a:pt x="1062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1312;p30">
                      <a:extLst>
                        <a:ext uri="{FF2B5EF4-FFF2-40B4-BE49-F238E27FC236}">
                          <a16:creationId xmlns:a16="http://schemas.microsoft.com/office/drawing/2014/main" id="{DB216AE9-7E02-16DB-17E1-0E222E0B44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2515" y="1402815"/>
                      <a:ext cx="73523" cy="734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09" h="2408" extrusionOk="0">
                          <a:moveTo>
                            <a:pt x="1075" y="0"/>
                          </a:moveTo>
                          <a:lnTo>
                            <a:pt x="953" y="27"/>
                          </a:lnTo>
                          <a:lnTo>
                            <a:pt x="844" y="54"/>
                          </a:lnTo>
                          <a:lnTo>
                            <a:pt x="735" y="95"/>
                          </a:lnTo>
                          <a:lnTo>
                            <a:pt x="626" y="150"/>
                          </a:lnTo>
                          <a:lnTo>
                            <a:pt x="531" y="204"/>
                          </a:lnTo>
                          <a:lnTo>
                            <a:pt x="436" y="272"/>
                          </a:lnTo>
                          <a:lnTo>
                            <a:pt x="354" y="354"/>
                          </a:lnTo>
                          <a:lnTo>
                            <a:pt x="272" y="435"/>
                          </a:lnTo>
                          <a:lnTo>
                            <a:pt x="204" y="531"/>
                          </a:lnTo>
                          <a:lnTo>
                            <a:pt x="150" y="626"/>
                          </a:lnTo>
                          <a:lnTo>
                            <a:pt x="96" y="735"/>
                          </a:lnTo>
                          <a:lnTo>
                            <a:pt x="55" y="843"/>
                          </a:lnTo>
                          <a:lnTo>
                            <a:pt x="28" y="952"/>
                          </a:lnTo>
                          <a:lnTo>
                            <a:pt x="0" y="1075"/>
                          </a:lnTo>
                          <a:lnTo>
                            <a:pt x="0" y="1197"/>
                          </a:lnTo>
                          <a:lnTo>
                            <a:pt x="0" y="1319"/>
                          </a:lnTo>
                          <a:lnTo>
                            <a:pt x="28" y="1442"/>
                          </a:lnTo>
                          <a:lnTo>
                            <a:pt x="55" y="1564"/>
                          </a:lnTo>
                          <a:lnTo>
                            <a:pt x="96" y="1673"/>
                          </a:lnTo>
                          <a:lnTo>
                            <a:pt x="150" y="1768"/>
                          </a:lnTo>
                          <a:lnTo>
                            <a:pt x="204" y="1877"/>
                          </a:lnTo>
                          <a:lnTo>
                            <a:pt x="272" y="1972"/>
                          </a:lnTo>
                          <a:lnTo>
                            <a:pt x="354" y="2054"/>
                          </a:lnTo>
                          <a:lnTo>
                            <a:pt x="436" y="2136"/>
                          </a:lnTo>
                          <a:lnTo>
                            <a:pt x="531" y="2204"/>
                          </a:lnTo>
                          <a:lnTo>
                            <a:pt x="626" y="2258"/>
                          </a:lnTo>
                          <a:lnTo>
                            <a:pt x="735" y="2312"/>
                          </a:lnTo>
                          <a:lnTo>
                            <a:pt x="844" y="2353"/>
                          </a:lnTo>
                          <a:lnTo>
                            <a:pt x="953" y="2380"/>
                          </a:lnTo>
                          <a:lnTo>
                            <a:pt x="1075" y="2394"/>
                          </a:lnTo>
                          <a:lnTo>
                            <a:pt x="1197" y="2408"/>
                          </a:lnTo>
                          <a:lnTo>
                            <a:pt x="1320" y="2394"/>
                          </a:lnTo>
                          <a:lnTo>
                            <a:pt x="1442" y="2380"/>
                          </a:lnTo>
                          <a:lnTo>
                            <a:pt x="1565" y="2353"/>
                          </a:lnTo>
                          <a:lnTo>
                            <a:pt x="1674" y="2312"/>
                          </a:lnTo>
                          <a:lnTo>
                            <a:pt x="1769" y="2258"/>
                          </a:lnTo>
                          <a:lnTo>
                            <a:pt x="1878" y="2204"/>
                          </a:lnTo>
                          <a:lnTo>
                            <a:pt x="1973" y="2136"/>
                          </a:lnTo>
                          <a:lnTo>
                            <a:pt x="2054" y="2054"/>
                          </a:lnTo>
                          <a:lnTo>
                            <a:pt x="2136" y="1972"/>
                          </a:lnTo>
                          <a:lnTo>
                            <a:pt x="2204" y="1877"/>
                          </a:lnTo>
                          <a:lnTo>
                            <a:pt x="2258" y="1768"/>
                          </a:lnTo>
                          <a:lnTo>
                            <a:pt x="2313" y="1673"/>
                          </a:lnTo>
                          <a:lnTo>
                            <a:pt x="2354" y="1564"/>
                          </a:lnTo>
                          <a:lnTo>
                            <a:pt x="2381" y="1442"/>
                          </a:lnTo>
                          <a:lnTo>
                            <a:pt x="2394" y="1319"/>
                          </a:lnTo>
                          <a:lnTo>
                            <a:pt x="2408" y="1197"/>
                          </a:lnTo>
                          <a:lnTo>
                            <a:pt x="2394" y="1075"/>
                          </a:lnTo>
                          <a:lnTo>
                            <a:pt x="2381" y="952"/>
                          </a:lnTo>
                          <a:lnTo>
                            <a:pt x="2354" y="843"/>
                          </a:lnTo>
                          <a:lnTo>
                            <a:pt x="2313" y="735"/>
                          </a:lnTo>
                          <a:lnTo>
                            <a:pt x="2258" y="626"/>
                          </a:lnTo>
                          <a:lnTo>
                            <a:pt x="2204" y="531"/>
                          </a:lnTo>
                          <a:lnTo>
                            <a:pt x="2136" y="435"/>
                          </a:lnTo>
                          <a:lnTo>
                            <a:pt x="2054" y="354"/>
                          </a:lnTo>
                          <a:lnTo>
                            <a:pt x="1973" y="272"/>
                          </a:lnTo>
                          <a:lnTo>
                            <a:pt x="1878" y="204"/>
                          </a:lnTo>
                          <a:lnTo>
                            <a:pt x="1769" y="150"/>
                          </a:lnTo>
                          <a:lnTo>
                            <a:pt x="1674" y="95"/>
                          </a:lnTo>
                          <a:lnTo>
                            <a:pt x="1565" y="54"/>
                          </a:lnTo>
                          <a:lnTo>
                            <a:pt x="1442" y="27"/>
                          </a:lnTo>
                          <a:lnTo>
                            <a:pt x="1320" y="0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" name="Google Shape;1313;p30">
                      <a:extLst>
                        <a:ext uri="{FF2B5EF4-FFF2-40B4-BE49-F238E27FC236}">
                          <a16:creationId xmlns:a16="http://schemas.microsoft.com/office/drawing/2014/main" id="{D18E047A-5C5D-30E7-D043-A77DEF61AE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2841" y="1602908"/>
                      <a:ext cx="32412" cy="336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2" h="1103" extrusionOk="0">
                          <a:moveTo>
                            <a:pt x="1" y="0"/>
                          </a:moveTo>
                          <a:lnTo>
                            <a:pt x="1" y="776"/>
                          </a:lnTo>
                          <a:lnTo>
                            <a:pt x="1062" y="1102"/>
                          </a:lnTo>
                          <a:lnTo>
                            <a:pt x="1062" y="245"/>
                          </a:lnTo>
                          <a:lnTo>
                            <a:pt x="667" y="136"/>
                          </a:lnTo>
                          <a:lnTo>
                            <a:pt x="314" y="55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" name="Google Shape;1314;p30">
                      <a:extLst>
                        <a:ext uri="{FF2B5EF4-FFF2-40B4-BE49-F238E27FC236}">
                          <a16:creationId xmlns:a16="http://schemas.microsoft.com/office/drawing/2014/main" id="{A218A13E-2FFD-BEEC-8B13-C30B6C491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8908" y="1694653"/>
                      <a:ext cx="73492" cy="735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08" h="2409" extrusionOk="0">
                          <a:moveTo>
                            <a:pt x="1211" y="1"/>
                          </a:moveTo>
                          <a:lnTo>
                            <a:pt x="1088" y="14"/>
                          </a:lnTo>
                          <a:lnTo>
                            <a:pt x="966" y="28"/>
                          </a:lnTo>
                          <a:lnTo>
                            <a:pt x="844" y="55"/>
                          </a:lnTo>
                          <a:lnTo>
                            <a:pt x="735" y="96"/>
                          </a:lnTo>
                          <a:lnTo>
                            <a:pt x="640" y="150"/>
                          </a:lnTo>
                          <a:lnTo>
                            <a:pt x="531" y="218"/>
                          </a:lnTo>
                          <a:lnTo>
                            <a:pt x="436" y="286"/>
                          </a:lnTo>
                          <a:lnTo>
                            <a:pt x="354" y="354"/>
                          </a:lnTo>
                          <a:lnTo>
                            <a:pt x="272" y="449"/>
                          </a:lnTo>
                          <a:lnTo>
                            <a:pt x="204" y="531"/>
                          </a:lnTo>
                          <a:lnTo>
                            <a:pt x="150" y="640"/>
                          </a:lnTo>
                          <a:lnTo>
                            <a:pt x="95" y="735"/>
                          </a:lnTo>
                          <a:lnTo>
                            <a:pt x="55" y="858"/>
                          </a:lnTo>
                          <a:lnTo>
                            <a:pt x="27" y="966"/>
                          </a:lnTo>
                          <a:lnTo>
                            <a:pt x="14" y="1089"/>
                          </a:lnTo>
                          <a:lnTo>
                            <a:pt x="0" y="1211"/>
                          </a:lnTo>
                          <a:lnTo>
                            <a:pt x="14" y="1334"/>
                          </a:lnTo>
                          <a:lnTo>
                            <a:pt x="27" y="1456"/>
                          </a:lnTo>
                          <a:lnTo>
                            <a:pt x="55" y="1565"/>
                          </a:lnTo>
                          <a:lnTo>
                            <a:pt x="95" y="1674"/>
                          </a:lnTo>
                          <a:lnTo>
                            <a:pt x="150" y="1783"/>
                          </a:lnTo>
                          <a:lnTo>
                            <a:pt x="204" y="1878"/>
                          </a:lnTo>
                          <a:lnTo>
                            <a:pt x="272" y="1973"/>
                          </a:lnTo>
                          <a:lnTo>
                            <a:pt x="354" y="2055"/>
                          </a:lnTo>
                          <a:lnTo>
                            <a:pt x="436" y="2136"/>
                          </a:lnTo>
                          <a:lnTo>
                            <a:pt x="531" y="2204"/>
                          </a:lnTo>
                          <a:lnTo>
                            <a:pt x="640" y="2272"/>
                          </a:lnTo>
                          <a:lnTo>
                            <a:pt x="735" y="2313"/>
                          </a:lnTo>
                          <a:lnTo>
                            <a:pt x="844" y="2354"/>
                          </a:lnTo>
                          <a:lnTo>
                            <a:pt x="966" y="2395"/>
                          </a:lnTo>
                          <a:lnTo>
                            <a:pt x="1088" y="2408"/>
                          </a:lnTo>
                          <a:lnTo>
                            <a:pt x="1333" y="2408"/>
                          </a:lnTo>
                          <a:lnTo>
                            <a:pt x="1456" y="2395"/>
                          </a:lnTo>
                          <a:lnTo>
                            <a:pt x="1565" y="2354"/>
                          </a:lnTo>
                          <a:lnTo>
                            <a:pt x="1673" y="2313"/>
                          </a:lnTo>
                          <a:lnTo>
                            <a:pt x="1782" y="2272"/>
                          </a:lnTo>
                          <a:lnTo>
                            <a:pt x="1877" y="2204"/>
                          </a:lnTo>
                          <a:lnTo>
                            <a:pt x="1973" y="2136"/>
                          </a:lnTo>
                          <a:lnTo>
                            <a:pt x="2054" y="2055"/>
                          </a:lnTo>
                          <a:lnTo>
                            <a:pt x="2136" y="1973"/>
                          </a:lnTo>
                          <a:lnTo>
                            <a:pt x="2204" y="1878"/>
                          </a:lnTo>
                          <a:lnTo>
                            <a:pt x="2272" y="1783"/>
                          </a:lnTo>
                          <a:lnTo>
                            <a:pt x="2313" y="1674"/>
                          </a:lnTo>
                          <a:lnTo>
                            <a:pt x="2354" y="1565"/>
                          </a:lnTo>
                          <a:lnTo>
                            <a:pt x="2381" y="1456"/>
                          </a:lnTo>
                          <a:lnTo>
                            <a:pt x="2408" y="1334"/>
                          </a:lnTo>
                          <a:lnTo>
                            <a:pt x="2408" y="1211"/>
                          </a:lnTo>
                          <a:lnTo>
                            <a:pt x="2408" y="1089"/>
                          </a:lnTo>
                          <a:lnTo>
                            <a:pt x="2381" y="966"/>
                          </a:lnTo>
                          <a:lnTo>
                            <a:pt x="2354" y="858"/>
                          </a:lnTo>
                          <a:lnTo>
                            <a:pt x="2313" y="735"/>
                          </a:lnTo>
                          <a:lnTo>
                            <a:pt x="2272" y="640"/>
                          </a:lnTo>
                          <a:lnTo>
                            <a:pt x="2204" y="531"/>
                          </a:lnTo>
                          <a:lnTo>
                            <a:pt x="2136" y="449"/>
                          </a:lnTo>
                          <a:lnTo>
                            <a:pt x="2054" y="354"/>
                          </a:lnTo>
                          <a:lnTo>
                            <a:pt x="1973" y="286"/>
                          </a:lnTo>
                          <a:lnTo>
                            <a:pt x="1877" y="218"/>
                          </a:lnTo>
                          <a:lnTo>
                            <a:pt x="1782" y="150"/>
                          </a:lnTo>
                          <a:lnTo>
                            <a:pt x="1673" y="96"/>
                          </a:lnTo>
                          <a:lnTo>
                            <a:pt x="1565" y="55"/>
                          </a:lnTo>
                          <a:lnTo>
                            <a:pt x="1456" y="28"/>
                          </a:lnTo>
                          <a:lnTo>
                            <a:pt x="1333" y="14"/>
                          </a:lnTo>
                          <a:lnTo>
                            <a:pt x="1211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" name="Google Shape;1315;p30">
                      <a:extLst>
                        <a:ext uri="{FF2B5EF4-FFF2-40B4-BE49-F238E27FC236}">
                          <a16:creationId xmlns:a16="http://schemas.microsoft.com/office/drawing/2014/main" id="{A30B82B2-433A-B5FB-D551-E00EF342F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6950" y="1624486"/>
                      <a:ext cx="305139" cy="21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98" h="7020" extrusionOk="0">
                          <a:moveTo>
                            <a:pt x="3333" y="1"/>
                          </a:moveTo>
                          <a:lnTo>
                            <a:pt x="3156" y="14"/>
                          </a:lnTo>
                          <a:lnTo>
                            <a:pt x="2979" y="42"/>
                          </a:lnTo>
                          <a:lnTo>
                            <a:pt x="2802" y="69"/>
                          </a:lnTo>
                          <a:lnTo>
                            <a:pt x="2639" y="110"/>
                          </a:lnTo>
                          <a:lnTo>
                            <a:pt x="2462" y="164"/>
                          </a:lnTo>
                          <a:lnTo>
                            <a:pt x="2299" y="218"/>
                          </a:lnTo>
                          <a:lnTo>
                            <a:pt x="2149" y="273"/>
                          </a:lnTo>
                          <a:lnTo>
                            <a:pt x="1986" y="341"/>
                          </a:lnTo>
                          <a:lnTo>
                            <a:pt x="1836" y="422"/>
                          </a:lnTo>
                          <a:lnTo>
                            <a:pt x="1687" y="504"/>
                          </a:lnTo>
                          <a:lnTo>
                            <a:pt x="1551" y="599"/>
                          </a:lnTo>
                          <a:lnTo>
                            <a:pt x="1279" y="803"/>
                          </a:lnTo>
                          <a:lnTo>
                            <a:pt x="1034" y="1035"/>
                          </a:lnTo>
                          <a:lnTo>
                            <a:pt x="803" y="1279"/>
                          </a:lnTo>
                          <a:lnTo>
                            <a:pt x="599" y="1551"/>
                          </a:lnTo>
                          <a:lnTo>
                            <a:pt x="503" y="1687"/>
                          </a:lnTo>
                          <a:lnTo>
                            <a:pt x="422" y="1837"/>
                          </a:lnTo>
                          <a:lnTo>
                            <a:pt x="340" y="1987"/>
                          </a:lnTo>
                          <a:lnTo>
                            <a:pt x="272" y="2150"/>
                          </a:lnTo>
                          <a:lnTo>
                            <a:pt x="218" y="2300"/>
                          </a:lnTo>
                          <a:lnTo>
                            <a:pt x="163" y="2463"/>
                          </a:lnTo>
                          <a:lnTo>
                            <a:pt x="109" y="2640"/>
                          </a:lnTo>
                          <a:lnTo>
                            <a:pt x="68" y="2803"/>
                          </a:lnTo>
                          <a:lnTo>
                            <a:pt x="41" y="2980"/>
                          </a:lnTo>
                          <a:lnTo>
                            <a:pt x="14" y="3157"/>
                          </a:lnTo>
                          <a:lnTo>
                            <a:pt x="0" y="3333"/>
                          </a:lnTo>
                          <a:lnTo>
                            <a:pt x="0" y="3510"/>
                          </a:lnTo>
                          <a:lnTo>
                            <a:pt x="0" y="3687"/>
                          </a:lnTo>
                          <a:lnTo>
                            <a:pt x="14" y="3864"/>
                          </a:lnTo>
                          <a:lnTo>
                            <a:pt x="41" y="4041"/>
                          </a:lnTo>
                          <a:lnTo>
                            <a:pt x="68" y="4218"/>
                          </a:lnTo>
                          <a:lnTo>
                            <a:pt x="109" y="4381"/>
                          </a:lnTo>
                          <a:lnTo>
                            <a:pt x="163" y="4544"/>
                          </a:lnTo>
                          <a:lnTo>
                            <a:pt x="218" y="4707"/>
                          </a:lnTo>
                          <a:lnTo>
                            <a:pt x="272" y="4870"/>
                          </a:lnTo>
                          <a:lnTo>
                            <a:pt x="340" y="5034"/>
                          </a:lnTo>
                          <a:lnTo>
                            <a:pt x="422" y="5183"/>
                          </a:lnTo>
                          <a:lnTo>
                            <a:pt x="503" y="5319"/>
                          </a:lnTo>
                          <a:lnTo>
                            <a:pt x="599" y="5469"/>
                          </a:lnTo>
                          <a:lnTo>
                            <a:pt x="803" y="5741"/>
                          </a:lnTo>
                          <a:lnTo>
                            <a:pt x="1034" y="5986"/>
                          </a:lnTo>
                          <a:lnTo>
                            <a:pt x="1279" y="6217"/>
                          </a:lnTo>
                          <a:lnTo>
                            <a:pt x="1551" y="6421"/>
                          </a:lnTo>
                          <a:lnTo>
                            <a:pt x="1687" y="6503"/>
                          </a:lnTo>
                          <a:lnTo>
                            <a:pt x="1836" y="6598"/>
                          </a:lnTo>
                          <a:lnTo>
                            <a:pt x="1986" y="6666"/>
                          </a:lnTo>
                          <a:lnTo>
                            <a:pt x="2149" y="6748"/>
                          </a:lnTo>
                          <a:lnTo>
                            <a:pt x="2299" y="6802"/>
                          </a:lnTo>
                          <a:lnTo>
                            <a:pt x="2462" y="6856"/>
                          </a:lnTo>
                          <a:lnTo>
                            <a:pt x="2639" y="6911"/>
                          </a:lnTo>
                          <a:lnTo>
                            <a:pt x="2802" y="6952"/>
                          </a:lnTo>
                          <a:lnTo>
                            <a:pt x="2979" y="6979"/>
                          </a:lnTo>
                          <a:lnTo>
                            <a:pt x="3156" y="7006"/>
                          </a:lnTo>
                          <a:lnTo>
                            <a:pt x="3333" y="7020"/>
                          </a:lnTo>
                          <a:lnTo>
                            <a:pt x="6488" y="7020"/>
                          </a:lnTo>
                          <a:lnTo>
                            <a:pt x="6801" y="7006"/>
                          </a:lnTo>
                          <a:lnTo>
                            <a:pt x="7101" y="6965"/>
                          </a:lnTo>
                          <a:lnTo>
                            <a:pt x="7400" y="6897"/>
                          </a:lnTo>
                          <a:lnTo>
                            <a:pt x="7699" y="6802"/>
                          </a:lnTo>
                          <a:lnTo>
                            <a:pt x="7971" y="6680"/>
                          </a:lnTo>
                          <a:lnTo>
                            <a:pt x="8243" y="6544"/>
                          </a:lnTo>
                          <a:lnTo>
                            <a:pt x="8502" y="6380"/>
                          </a:lnTo>
                          <a:lnTo>
                            <a:pt x="8733" y="6204"/>
                          </a:lnTo>
                          <a:lnTo>
                            <a:pt x="8964" y="5999"/>
                          </a:lnTo>
                          <a:lnTo>
                            <a:pt x="9168" y="5768"/>
                          </a:lnTo>
                          <a:lnTo>
                            <a:pt x="9345" y="5537"/>
                          </a:lnTo>
                          <a:lnTo>
                            <a:pt x="9522" y="5279"/>
                          </a:lnTo>
                          <a:lnTo>
                            <a:pt x="9658" y="5020"/>
                          </a:lnTo>
                          <a:lnTo>
                            <a:pt x="9780" y="4734"/>
                          </a:lnTo>
                          <a:lnTo>
                            <a:pt x="9876" y="4449"/>
                          </a:lnTo>
                          <a:lnTo>
                            <a:pt x="9944" y="4136"/>
                          </a:lnTo>
                          <a:lnTo>
                            <a:pt x="9984" y="3823"/>
                          </a:lnTo>
                          <a:lnTo>
                            <a:pt x="9998" y="3510"/>
                          </a:lnTo>
                          <a:lnTo>
                            <a:pt x="9998" y="3333"/>
                          </a:lnTo>
                          <a:lnTo>
                            <a:pt x="9984" y="3157"/>
                          </a:lnTo>
                          <a:lnTo>
                            <a:pt x="9957" y="2980"/>
                          </a:lnTo>
                          <a:lnTo>
                            <a:pt x="9930" y="2803"/>
                          </a:lnTo>
                          <a:lnTo>
                            <a:pt x="9889" y="2640"/>
                          </a:lnTo>
                          <a:lnTo>
                            <a:pt x="9848" y="2463"/>
                          </a:lnTo>
                          <a:lnTo>
                            <a:pt x="9780" y="2300"/>
                          </a:lnTo>
                          <a:lnTo>
                            <a:pt x="9726" y="2150"/>
                          </a:lnTo>
                          <a:lnTo>
                            <a:pt x="9658" y="1987"/>
                          </a:lnTo>
                          <a:lnTo>
                            <a:pt x="9576" y="1837"/>
                          </a:lnTo>
                          <a:lnTo>
                            <a:pt x="9495" y="1687"/>
                          </a:lnTo>
                          <a:lnTo>
                            <a:pt x="9399" y="1551"/>
                          </a:lnTo>
                          <a:lnTo>
                            <a:pt x="9195" y="1279"/>
                          </a:lnTo>
                          <a:lnTo>
                            <a:pt x="8964" y="1035"/>
                          </a:lnTo>
                          <a:lnTo>
                            <a:pt x="8787" y="858"/>
                          </a:lnTo>
                          <a:lnTo>
                            <a:pt x="8583" y="695"/>
                          </a:lnTo>
                          <a:lnTo>
                            <a:pt x="8379" y="558"/>
                          </a:lnTo>
                          <a:lnTo>
                            <a:pt x="8162" y="422"/>
                          </a:lnTo>
                          <a:lnTo>
                            <a:pt x="7944" y="314"/>
                          </a:lnTo>
                          <a:lnTo>
                            <a:pt x="7699" y="218"/>
                          </a:lnTo>
                          <a:lnTo>
                            <a:pt x="7454" y="137"/>
                          </a:lnTo>
                          <a:lnTo>
                            <a:pt x="7209" y="69"/>
                          </a:lnTo>
                          <a:lnTo>
                            <a:pt x="7033" y="42"/>
                          </a:lnTo>
                          <a:lnTo>
                            <a:pt x="6856" y="14"/>
                          </a:lnTo>
                          <a:lnTo>
                            <a:pt x="667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" name="Google Shape;1316;p30">
                      <a:extLst>
                        <a:ext uri="{FF2B5EF4-FFF2-40B4-BE49-F238E27FC236}">
                          <a16:creationId xmlns:a16="http://schemas.microsoft.com/office/drawing/2014/main" id="{EC047BCC-C5CA-39E5-9601-B6FB5592E6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2208" y="1624486"/>
                      <a:ext cx="98000" cy="21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1" h="7020" extrusionOk="0">
                          <a:moveTo>
                            <a:pt x="449" y="1"/>
                          </a:moveTo>
                          <a:lnTo>
                            <a:pt x="381" y="137"/>
                          </a:lnTo>
                          <a:lnTo>
                            <a:pt x="327" y="300"/>
                          </a:lnTo>
                          <a:lnTo>
                            <a:pt x="259" y="463"/>
                          </a:lnTo>
                          <a:lnTo>
                            <a:pt x="218" y="654"/>
                          </a:lnTo>
                          <a:lnTo>
                            <a:pt x="136" y="1062"/>
                          </a:lnTo>
                          <a:lnTo>
                            <a:pt x="68" y="1497"/>
                          </a:lnTo>
                          <a:lnTo>
                            <a:pt x="28" y="1973"/>
                          </a:lnTo>
                          <a:lnTo>
                            <a:pt x="14" y="2476"/>
                          </a:lnTo>
                          <a:lnTo>
                            <a:pt x="0" y="2980"/>
                          </a:lnTo>
                          <a:lnTo>
                            <a:pt x="0" y="3497"/>
                          </a:lnTo>
                          <a:lnTo>
                            <a:pt x="14" y="4014"/>
                          </a:lnTo>
                          <a:lnTo>
                            <a:pt x="41" y="4517"/>
                          </a:lnTo>
                          <a:lnTo>
                            <a:pt x="96" y="5469"/>
                          </a:lnTo>
                          <a:lnTo>
                            <a:pt x="164" y="6258"/>
                          </a:lnTo>
                          <a:lnTo>
                            <a:pt x="204" y="6843"/>
                          </a:lnTo>
                          <a:lnTo>
                            <a:pt x="232" y="7020"/>
                          </a:lnTo>
                          <a:lnTo>
                            <a:pt x="1401" y="7020"/>
                          </a:lnTo>
                          <a:lnTo>
                            <a:pt x="1714" y="7006"/>
                          </a:lnTo>
                          <a:lnTo>
                            <a:pt x="2014" y="6965"/>
                          </a:lnTo>
                          <a:lnTo>
                            <a:pt x="2190" y="6680"/>
                          </a:lnTo>
                          <a:lnTo>
                            <a:pt x="2381" y="6340"/>
                          </a:lnTo>
                          <a:lnTo>
                            <a:pt x="2558" y="5959"/>
                          </a:lnTo>
                          <a:lnTo>
                            <a:pt x="2735" y="5537"/>
                          </a:lnTo>
                          <a:lnTo>
                            <a:pt x="2884" y="5088"/>
                          </a:lnTo>
                          <a:lnTo>
                            <a:pt x="2952" y="4843"/>
                          </a:lnTo>
                          <a:lnTo>
                            <a:pt x="3020" y="4585"/>
                          </a:lnTo>
                          <a:lnTo>
                            <a:pt x="3075" y="4326"/>
                          </a:lnTo>
                          <a:lnTo>
                            <a:pt x="3115" y="4068"/>
                          </a:lnTo>
                          <a:lnTo>
                            <a:pt x="3156" y="3796"/>
                          </a:lnTo>
                          <a:lnTo>
                            <a:pt x="3183" y="3510"/>
                          </a:lnTo>
                          <a:lnTo>
                            <a:pt x="3211" y="3184"/>
                          </a:lnTo>
                          <a:lnTo>
                            <a:pt x="3197" y="2871"/>
                          </a:lnTo>
                          <a:lnTo>
                            <a:pt x="3183" y="2572"/>
                          </a:lnTo>
                          <a:lnTo>
                            <a:pt x="3143" y="2286"/>
                          </a:lnTo>
                          <a:lnTo>
                            <a:pt x="3102" y="2014"/>
                          </a:lnTo>
                          <a:lnTo>
                            <a:pt x="3034" y="1756"/>
                          </a:lnTo>
                          <a:lnTo>
                            <a:pt x="2966" y="1524"/>
                          </a:lnTo>
                          <a:lnTo>
                            <a:pt x="2884" y="1293"/>
                          </a:lnTo>
                          <a:lnTo>
                            <a:pt x="2789" y="1089"/>
                          </a:lnTo>
                          <a:lnTo>
                            <a:pt x="2694" y="899"/>
                          </a:lnTo>
                          <a:lnTo>
                            <a:pt x="2598" y="722"/>
                          </a:lnTo>
                          <a:lnTo>
                            <a:pt x="2503" y="558"/>
                          </a:lnTo>
                          <a:lnTo>
                            <a:pt x="2299" y="286"/>
                          </a:lnTo>
                          <a:lnTo>
                            <a:pt x="2122" y="69"/>
                          </a:lnTo>
                          <a:lnTo>
                            <a:pt x="1946" y="42"/>
                          </a:lnTo>
                          <a:lnTo>
                            <a:pt x="1769" y="14"/>
                          </a:lnTo>
                          <a:lnTo>
                            <a:pt x="1592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" name="Google Shape;1317;p30">
                      <a:extLst>
                        <a:ext uri="{FF2B5EF4-FFF2-40B4-BE49-F238E27FC236}">
                          <a16:creationId xmlns:a16="http://schemas.microsoft.com/office/drawing/2014/main" id="{7DCF3775-DD65-0E9E-6AE8-19DF9306C4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7392" y="1513238"/>
                      <a:ext cx="689172" cy="4201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81" h="13767" extrusionOk="0">
                          <a:moveTo>
                            <a:pt x="6530" y="0"/>
                          </a:moveTo>
                          <a:lnTo>
                            <a:pt x="6176" y="28"/>
                          </a:lnTo>
                          <a:lnTo>
                            <a:pt x="5836" y="82"/>
                          </a:lnTo>
                          <a:lnTo>
                            <a:pt x="5496" y="136"/>
                          </a:lnTo>
                          <a:lnTo>
                            <a:pt x="5169" y="218"/>
                          </a:lnTo>
                          <a:lnTo>
                            <a:pt x="4843" y="313"/>
                          </a:lnTo>
                          <a:lnTo>
                            <a:pt x="4517" y="422"/>
                          </a:lnTo>
                          <a:lnTo>
                            <a:pt x="4204" y="544"/>
                          </a:lnTo>
                          <a:lnTo>
                            <a:pt x="3904" y="680"/>
                          </a:lnTo>
                          <a:lnTo>
                            <a:pt x="3605" y="830"/>
                          </a:lnTo>
                          <a:lnTo>
                            <a:pt x="3320" y="993"/>
                          </a:lnTo>
                          <a:lnTo>
                            <a:pt x="3034" y="1170"/>
                          </a:lnTo>
                          <a:lnTo>
                            <a:pt x="2775" y="1374"/>
                          </a:lnTo>
                          <a:lnTo>
                            <a:pt x="2503" y="1578"/>
                          </a:lnTo>
                          <a:lnTo>
                            <a:pt x="2258" y="1796"/>
                          </a:lnTo>
                          <a:lnTo>
                            <a:pt x="2014" y="2013"/>
                          </a:lnTo>
                          <a:lnTo>
                            <a:pt x="1850" y="2190"/>
                          </a:lnTo>
                          <a:lnTo>
                            <a:pt x="1687" y="2381"/>
                          </a:lnTo>
                          <a:lnTo>
                            <a:pt x="1524" y="2558"/>
                          </a:lnTo>
                          <a:lnTo>
                            <a:pt x="1374" y="2748"/>
                          </a:lnTo>
                          <a:lnTo>
                            <a:pt x="1238" y="2952"/>
                          </a:lnTo>
                          <a:lnTo>
                            <a:pt x="1102" y="3156"/>
                          </a:lnTo>
                          <a:lnTo>
                            <a:pt x="966" y="3360"/>
                          </a:lnTo>
                          <a:lnTo>
                            <a:pt x="844" y="3578"/>
                          </a:lnTo>
                          <a:lnTo>
                            <a:pt x="653" y="3945"/>
                          </a:lnTo>
                          <a:lnTo>
                            <a:pt x="490" y="4340"/>
                          </a:lnTo>
                          <a:lnTo>
                            <a:pt x="341" y="4734"/>
                          </a:lnTo>
                          <a:lnTo>
                            <a:pt x="218" y="5142"/>
                          </a:lnTo>
                          <a:lnTo>
                            <a:pt x="123" y="5564"/>
                          </a:lnTo>
                          <a:lnTo>
                            <a:pt x="55" y="5999"/>
                          </a:lnTo>
                          <a:lnTo>
                            <a:pt x="14" y="6434"/>
                          </a:lnTo>
                          <a:lnTo>
                            <a:pt x="0" y="6883"/>
                          </a:lnTo>
                          <a:lnTo>
                            <a:pt x="0" y="7250"/>
                          </a:lnTo>
                          <a:lnTo>
                            <a:pt x="41" y="7631"/>
                          </a:lnTo>
                          <a:lnTo>
                            <a:pt x="82" y="7999"/>
                          </a:lnTo>
                          <a:lnTo>
                            <a:pt x="164" y="8352"/>
                          </a:lnTo>
                          <a:lnTo>
                            <a:pt x="232" y="8638"/>
                          </a:lnTo>
                          <a:lnTo>
                            <a:pt x="313" y="8924"/>
                          </a:lnTo>
                          <a:lnTo>
                            <a:pt x="409" y="9209"/>
                          </a:lnTo>
                          <a:lnTo>
                            <a:pt x="504" y="9481"/>
                          </a:lnTo>
                          <a:lnTo>
                            <a:pt x="626" y="9740"/>
                          </a:lnTo>
                          <a:lnTo>
                            <a:pt x="749" y="9998"/>
                          </a:lnTo>
                          <a:lnTo>
                            <a:pt x="885" y="10257"/>
                          </a:lnTo>
                          <a:lnTo>
                            <a:pt x="1034" y="10501"/>
                          </a:lnTo>
                          <a:lnTo>
                            <a:pt x="1197" y="10746"/>
                          </a:lnTo>
                          <a:lnTo>
                            <a:pt x="1361" y="10978"/>
                          </a:lnTo>
                          <a:lnTo>
                            <a:pt x="1538" y="11209"/>
                          </a:lnTo>
                          <a:lnTo>
                            <a:pt x="1714" y="11426"/>
                          </a:lnTo>
                          <a:lnTo>
                            <a:pt x="1918" y="11630"/>
                          </a:lnTo>
                          <a:lnTo>
                            <a:pt x="2122" y="11834"/>
                          </a:lnTo>
                          <a:lnTo>
                            <a:pt x="2327" y="12025"/>
                          </a:lnTo>
                          <a:lnTo>
                            <a:pt x="2544" y="12215"/>
                          </a:lnTo>
                          <a:lnTo>
                            <a:pt x="2775" y="12392"/>
                          </a:lnTo>
                          <a:lnTo>
                            <a:pt x="3007" y="12555"/>
                          </a:lnTo>
                          <a:lnTo>
                            <a:pt x="3251" y="12719"/>
                          </a:lnTo>
                          <a:lnTo>
                            <a:pt x="3496" y="12868"/>
                          </a:lnTo>
                          <a:lnTo>
                            <a:pt x="3741" y="13004"/>
                          </a:lnTo>
                          <a:lnTo>
                            <a:pt x="4000" y="13127"/>
                          </a:lnTo>
                          <a:lnTo>
                            <a:pt x="4272" y="13249"/>
                          </a:lnTo>
                          <a:lnTo>
                            <a:pt x="4544" y="13358"/>
                          </a:lnTo>
                          <a:lnTo>
                            <a:pt x="4816" y="13440"/>
                          </a:lnTo>
                          <a:lnTo>
                            <a:pt x="5101" y="13535"/>
                          </a:lnTo>
                          <a:lnTo>
                            <a:pt x="5387" y="13603"/>
                          </a:lnTo>
                          <a:lnTo>
                            <a:pt x="5673" y="13657"/>
                          </a:lnTo>
                          <a:lnTo>
                            <a:pt x="5972" y="13698"/>
                          </a:lnTo>
                          <a:lnTo>
                            <a:pt x="6271" y="13739"/>
                          </a:lnTo>
                          <a:lnTo>
                            <a:pt x="6571" y="13752"/>
                          </a:lnTo>
                          <a:lnTo>
                            <a:pt x="6883" y="13766"/>
                          </a:lnTo>
                          <a:lnTo>
                            <a:pt x="15698" y="13766"/>
                          </a:lnTo>
                          <a:lnTo>
                            <a:pt x="16052" y="13752"/>
                          </a:lnTo>
                          <a:lnTo>
                            <a:pt x="16405" y="13725"/>
                          </a:lnTo>
                          <a:lnTo>
                            <a:pt x="16745" y="13684"/>
                          </a:lnTo>
                          <a:lnTo>
                            <a:pt x="17085" y="13616"/>
                          </a:lnTo>
                          <a:lnTo>
                            <a:pt x="17412" y="13548"/>
                          </a:lnTo>
                          <a:lnTo>
                            <a:pt x="17738" y="13453"/>
                          </a:lnTo>
                          <a:lnTo>
                            <a:pt x="18065" y="13344"/>
                          </a:lnTo>
                          <a:lnTo>
                            <a:pt x="18378" y="13222"/>
                          </a:lnTo>
                          <a:lnTo>
                            <a:pt x="18677" y="13086"/>
                          </a:lnTo>
                          <a:lnTo>
                            <a:pt x="18976" y="12923"/>
                          </a:lnTo>
                          <a:lnTo>
                            <a:pt x="19262" y="12759"/>
                          </a:lnTo>
                          <a:lnTo>
                            <a:pt x="19547" y="12583"/>
                          </a:lnTo>
                          <a:lnTo>
                            <a:pt x="19819" y="12392"/>
                          </a:lnTo>
                          <a:lnTo>
                            <a:pt x="20078" y="12188"/>
                          </a:lnTo>
                          <a:lnTo>
                            <a:pt x="20323" y="11971"/>
                          </a:lnTo>
                          <a:lnTo>
                            <a:pt x="20568" y="11739"/>
                          </a:lnTo>
                          <a:lnTo>
                            <a:pt x="20731" y="11562"/>
                          </a:lnTo>
                          <a:lnTo>
                            <a:pt x="20894" y="11386"/>
                          </a:lnTo>
                          <a:lnTo>
                            <a:pt x="21044" y="11195"/>
                          </a:lnTo>
                          <a:lnTo>
                            <a:pt x="21193" y="11005"/>
                          </a:lnTo>
                          <a:lnTo>
                            <a:pt x="21343" y="10814"/>
                          </a:lnTo>
                          <a:lnTo>
                            <a:pt x="21479" y="10610"/>
                          </a:lnTo>
                          <a:lnTo>
                            <a:pt x="21601" y="10406"/>
                          </a:lnTo>
                          <a:lnTo>
                            <a:pt x="21724" y="10202"/>
                          </a:lnTo>
                          <a:lnTo>
                            <a:pt x="21846" y="9985"/>
                          </a:lnTo>
                          <a:lnTo>
                            <a:pt x="21955" y="9767"/>
                          </a:lnTo>
                          <a:lnTo>
                            <a:pt x="22050" y="9536"/>
                          </a:lnTo>
                          <a:lnTo>
                            <a:pt x="22146" y="9304"/>
                          </a:lnTo>
                          <a:lnTo>
                            <a:pt x="22227" y="9073"/>
                          </a:lnTo>
                          <a:lnTo>
                            <a:pt x="22295" y="8842"/>
                          </a:lnTo>
                          <a:lnTo>
                            <a:pt x="22363" y="8597"/>
                          </a:lnTo>
                          <a:lnTo>
                            <a:pt x="22418" y="8366"/>
                          </a:lnTo>
                          <a:lnTo>
                            <a:pt x="22431" y="8352"/>
                          </a:lnTo>
                          <a:lnTo>
                            <a:pt x="22499" y="7999"/>
                          </a:lnTo>
                          <a:lnTo>
                            <a:pt x="22540" y="7631"/>
                          </a:lnTo>
                          <a:lnTo>
                            <a:pt x="22581" y="7250"/>
                          </a:lnTo>
                          <a:lnTo>
                            <a:pt x="22581" y="6883"/>
                          </a:lnTo>
                          <a:lnTo>
                            <a:pt x="22567" y="6421"/>
                          </a:lnTo>
                          <a:lnTo>
                            <a:pt x="22526" y="5972"/>
                          </a:lnTo>
                          <a:lnTo>
                            <a:pt x="22458" y="5523"/>
                          </a:lnTo>
                          <a:lnTo>
                            <a:pt x="22350" y="5101"/>
                          </a:lnTo>
                          <a:lnTo>
                            <a:pt x="22227" y="4680"/>
                          </a:lnTo>
                          <a:lnTo>
                            <a:pt x="22064" y="4258"/>
                          </a:lnTo>
                          <a:lnTo>
                            <a:pt x="21887" y="3863"/>
                          </a:lnTo>
                          <a:lnTo>
                            <a:pt x="21683" y="3483"/>
                          </a:lnTo>
                          <a:lnTo>
                            <a:pt x="21452" y="3102"/>
                          </a:lnTo>
                          <a:lnTo>
                            <a:pt x="21193" y="2734"/>
                          </a:lnTo>
                          <a:lnTo>
                            <a:pt x="20908" y="2394"/>
                          </a:lnTo>
                          <a:lnTo>
                            <a:pt x="20608" y="2054"/>
                          </a:lnTo>
                          <a:lnTo>
                            <a:pt x="20282" y="1755"/>
                          </a:lnTo>
                          <a:lnTo>
                            <a:pt x="19942" y="1469"/>
                          </a:lnTo>
                          <a:lnTo>
                            <a:pt x="19588" y="1197"/>
                          </a:lnTo>
                          <a:lnTo>
                            <a:pt x="19207" y="966"/>
                          </a:lnTo>
                          <a:lnTo>
                            <a:pt x="18813" y="748"/>
                          </a:lnTo>
                          <a:lnTo>
                            <a:pt x="18405" y="544"/>
                          </a:lnTo>
                          <a:lnTo>
                            <a:pt x="17983" y="381"/>
                          </a:lnTo>
                          <a:lnTo>
                            <a:pt x="17548" y="245"/>
                          </a:lnTo>
                          <a:lnTo>
                            <a:pt x="17099" y="136"/>
                          </a:lnTo>
                          <a:lnTo>
                            <a:pt x="16650" y="55"/>
                          </a:lnTo>
                          <a:lnTo>
                            <a:pt x="16174" y="14"/>
                          </a:lnTo>
                          <a:lnTo>
                            <a:pt x="1594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" name="Google Shape;1318;p30">
                      <a:extLst>
                        <a:ext uri="{FF2B5EF4-FFF2-40B4-BE49-F238E27FC236}">
                          <a16:creationId xmlns:a16="http://schemas.microsoft.com/office/drawing/2014/main" id="{48C485B2-AF87-5BEB-2C7A-F705753A1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8243" y="1645667"/>
                      <a:ext cx="458777" cy="1216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32" h="3987" extrusionOk="0">
                          <a:moveTo>
                            <a:pt x="1796" y="1"/>
                          </a:moveTo>
                          <a:lnTo>
                            <a:pt x="1592" y="41"/>
                          </a:lnTo>
                          <a:lnTo>
                            <a:pt x="1401" y="82"/>
                          </a:lnTo>
                          <a:lnTo>
                            <a:pt x="1225" y="150"/>
                          </a:lnTo>
                          <a:lnTo>
                            <a:pt x="1048" y="232"/>
                          </a:lnTo>
                          <a:lnTo>
                            <a:pt x="885" y="341"/>
                          </a:lnTo>
                          <a:lnTo>
                            <a:pt x="721" y="449"/>
                          </a:lnTo>
                          <a:lnTo>
                            <a:pt x="585" y="585"/>
                          </a:lnTo>
                          <a:lnTo>
                            <a:pt x="449" y="721"/>
                          </a:lnTo>
                          <a:lnTo>
                            <a:pt x="340" y="871"/>
                          </a:lnTo>
                          <a:lnTo>
                            <a:pt x="245" y="1034"/>
                          </a:lnTo>
                          <a:lnTo>
                            <a:pt x="150" y="1211"/>
                          </a:lnTo>
                          <a:lnTo>
                            <a:pt x="96" y="1402"/>
                          </a:lnTo>
                          <a:lnTo>
                            <a:pt x="41" y="1592"/>
                          </a:lnTo>
                          <a:lnTo>
                            <a:pt x="14" y="1782"/>
                          </a:lnTo>
                          <a:lnTo>
                            <a:pt x="0" y="1986"/>
                          </a:lnTo>
                          <a:lnTo>
                            <a:pt x="14" y="2191"/>
                          </a:lnTo>
                          <a:lnTo>
                            <a:pt x="41" y="2395"/>
                          </a:lnTo>
                          <a:lnTo>
                            <a:pt x="96" y="2585"/>
                          </a:lnTo>
                          <a:lnTo>
                            <a:pt x="150" y="2762"/>
                          </a:lnTo>
                          <a:lnTo>
                            <a:pt x="245" y="2939"/>
                          </a:lnTo>
                          <a:lnTo>
                            <a:pt x="340" y="3102"/>
                          </a:lnTo>
                          <a:lnTo>
                            <a:pt x="449" y="3252"/>
                          </a:lnTo>
                          <a:lnTo>
                            <a:pt x="585" y="3401"/>
                          </a:lnTo>
                          <a:lnTo>
                            <a:pt x="721" y="3524"/>
                          </a:lnTo>
                          <a:lnTo>
                            <a:pt x="885" y="3646"/>
                          </a:lnTo>
                          <a:lnTo>
                            <a:pt x="1048" y="3741"/>
                          </a:lnTo>
                          <a:lnTo>
                            <a:pt x="1225" y="3823"/>
                          </a:lnTo>
                          <a:lnTo>
                            <a:pt x="1401" y="3891"/>
                          </a:lnTo>
                          <a:lnTo>
                            <a:pt x="1592" y="3945"/>
                          </a:lnTo>
                          <a:lnTo>
                            <a:pt x="1796" y="3972"/>
                          </a:lnTo>
                          <a:lnTo>
                            <a:pt x="2000" y="3986"/>
                          </a:lnTo>
                          <a:lnTo>
                            <a:pt x="13045" y="3986"/>
                          </a:lnTo>
                          <a:lnTo>
                            <a:pt x="13249" y="3972"/>
                          </a:lnTo>
                          <a:lnTo>
                            <a:pt x="13440" y="3945"/>
                          </a:lnTo>
                          <a:lnTo>
                            <a:pt x="13630" y="3891"/>
                          </a:lnTo>
                          <a:lnTo>
                            <a:pt x="13821" y="3823"/>
                          </a:lnTo>
                          <a:lnTo>
                            <a:pt x="13997" y="3741"/>
                          </a:lnTo>
                          <a:lnTo>
                            <a:pt x="14161" y="3646"/>
                          </a:lnTo>
                          <a:lnTo>
                            <a:pt x="14310" y="3524"/>
                          </a:lnTo>
                          <a:lnTo>
                            <a:pt x="14446" y="3401"/>
                          </a:lnTo>
                          <a:lnTo>
                            <a:pt x="14582" y="3252"/>
                          </a:lnTo>
                          <a:lnTo>
                            <a:pt x="14691" y="3102"/>
                          </a:lnTo>
                          <a:lnTo>
                            <a:pt x="14800" y="2939"/>
                          </a:lnTo>
                          <a:lnTo>
                            <a:pt x="14882" y="2762"/>
                          </a:lnTo>
                          <a:lnTo>
                            <a:pt x="14950" y="2585"/>
                          </a:lnTo>
                          <a:lnTo>
                            <a:pt x="15004" y="2395"/>
                          </a:lnTo>
                          <a:lnTo>
                            <a:pt x="15031" y="2191"/>
                          </a:lnTo>
                          <a:lnTo>
                            <a:pt x="15031" y="1986"/>
                          </a:lnTo>
                          <a:lnTo>
                            <a:pt x="15031" y="1782"/>
                          </a:lnTo>
                          <a:lnTo>
                            <a:pt x="15004" y="1592"/>
                          </a:lnTo>
                          <a:lnTo>
                            <a:pt x="14950" y="1402"/>
                          </a:lnTo>
                          <a:lnTo>
                            <a:pt x="14882" y="1211"/>
                          </a:lnTo>
                          <a:lnTo>
                            <a:pt x="14800" y="1034"/>
                          </a:lnTo>
                          <a:lnTo>
                            <a:pt x="14691" y="871"/>
                          </a:lnTo>
                          <a:lnTo>
                            <a:pt x="14582" y="721"/>
                          </a:lnTo>
                          <a:lnTo>
                            <a:pt x="14446" y="585"/>
                          </a:lnTo>
                          <a:lnTo>
                            <a:pt x="14310" y="449"/>
                          </a:lnTo>
                          <a:lnTo>
                            <a:pt x="14161" y="341"/>
                          </a:lnTo>
                          <a:lnTo>
                            <a:pt x="13997" y="232"/>
                          </a:lnTo>
                          <a:lnTo>
                            <a:pt x="13821" y="150"/>
                          </a:lnTo>
                          <a:lnTo>
                            <a:pt x="13630" y="82"/>
                          </a:lnTo>
                          <a:lnTo>
                            <a:pt x="13440" y="41"/>
                          </a:lnTo>
                          <a:lnTo>
                            <a:pt x="1324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" name="Google Shape;1319;p30">
                      <a:extLst>
                        <a:ext uri="{FF2B5EF4-FFF2-40B4-BE49-F238E27FC236}">
                          <a16:creationId xmlns:a16="http://schemas.microsoft.com/office/drawing/2014/main" id="{E9C41E97-E69D-F672-3E08-EC0B4652E2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6801" y="1669748"/>
                      <a:ext cx="73523" cy="735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09" h="2409" extrusionOk="0">
                          <a:moveTo>
                            <a:pt x="1089" y="0"/>
                          </a:moveTo>
                          <a:lnTo>
                            <a:pt x="967" y="14"/>
                          </a:lnTo>
                          <a:lnTo>
                            <a:pt x="858" y="41"/>
                          </a:lnTo>
                          <a:lnTo>
                            <a:pt x="749" y="82"/>
                          </a:lnTo>
                          <a:lnTo>
                            <a:pt x="640" y="136"/>
                          </a:lnTo>
                          <a:lnTo>
                            <a:pt x="545" y="191"/>
                          </a:lnTo>
                          <a:lnTo>
                            <a:pt x="450" y="273"/>
                          </a:lnTo>
                          <a:lnTo>
                            <a:pt x="355" y="354"/>
                          </a:lnTo>
                          <a:lnTo>
                            <a:pt x="273" y="436"/>
                          </a:lnTo>
                          <a:lnTo>
                            <a:pt x="191" y="545"/>
                          </a:lnTo>
                          <a:lnTo>
                            <a:pt x="137" y="640"/>
                          </a:lnTo>
                          <a:lnTo>
                            <a:pt x="82" y="749"/>
                          </a:lnTo>
                          <a:lnTo>
                            <a:pt x="55" y="857"/>
                          </a:lnTo>
                          <a:lnTo>
                            <a:pt x="14" y="966"/>
                          </a:lnTo>
                          <a:lnTo>
                            <a:pt x="1" y="1089"/>
                          </a:lnTo>
                          <a:lnTo>
                            <a:pt x="1" y="1197"/>
                          </a:lnTo>
                          <a:lnTo>
                            <a:pt x="1" y="1320"/>
                          </a:lnTo>
                          <a:lnTo>
                            <a:pt x="14" y="1429"/>
                          </a:lnTo>
                          <a:lnTo>
                            <a:pt x="55" y="1538"/>
                          </a:lnTo>
                          <a:lnTo>
                            <a:pt x="82" y="1660"/>
                          </a:lnTo>
                          <a:lnTo>
                            <a:pt x="137" y="1755"/>
                          </a:lnTo>
                          <a:lnTo>
                            <a:pt x="191" y="1864"/>
                          </a:lnTo>
                          <a:lnTo>
                            <a:pt x="273" y="1959"/>
                          </a:lnTo>
                          <a:lnTo>
                            <a:pt x="355" y="2054"/>
                          </a:lnTo>
                          <a:lnTo>
                            <a:pt x="450" y="2136"/>
                          </a:lnTo>
                          <a:lnTo>
                            <a:pt x="545" y="2204"/>
                          </a:lnTo>
                          <a:lnTo>
                            <a:pt x="640" y="2272"/>
                          </a:lnTo>
                          <a:lnTo>
                            <a:pt x="749" y="2313"/>
                          </a:lnTo>
                          <a:lnTo>
                            <a:pt x="858" y="2354"/>
                          </a:lnTo>
                          <a:lnTo>
                            <a:pt x="967" y="2381"/>
                          </a:lnTo>
                          <a:lnTo>
                            <a:pt x="1089" y="2394"/>
                          </a:lnTo>
                          <a:lnTo>
                            <a:pt x="1198" y="2408"/>
                          </a:lnTo>
                          <a:lnTo>
                            <a:pt x="1320" y="2394"/>
                          </a:lnTo>
                          <a:lnTo>
                            <a:pt x="1429" y="2381"/>
                          </a:lnTo>
                          <a:lnTo>
                            <a:pt x="1552" y="2354"/>
                          </a:lnTo>
                          <a:lnTo>
                            <a:pt x="1660" y="2313"/>
                          </a:lnTo>
                          <a:lnTo>
                            <a:pt x="1756" y="2272"/>
                          </a:lnTo>
                          <a:lnTo>
                            <a:pt x="1864" y="2204"/>
                          </a:lnTo>
                          <a:lnTo>
                            <a:pt x="1960" y="2136"/>
                          </a:lnTo>
                          <a:lnTo>
                            <a:pt x="2055" y="2054"/>
                          </a:lnTo>
                          <a:lnTo>
                            <a:pt x="2136" y="1959"/>
                          </a:lnTo>
                          <a:lnTo>
                            <a:pt x="2204" y="1864"/>
                          </a:lnTo>
                          <a:lnTo>
                            <a:pt x="2273" y="1755"/>
                          </a:lnTo>
                          <a:lnTo>
                            <a:pt x="2313" y="1660"/>
                          </a:lnTo>
                          <a:lnTo>
                            <a:pt x="2354" y="1538"/>
                          </a:lnTo>
                          <a:lnTo>
                            <a:pt x="2381" y="1429"/>
                          </a:lnTo>
                          <a:lnTo>
                            <a:pt x="2395" y="1320"/>
                          </a:lnTo>
                          <a:lnTo>
                            <a:pt x="2409" y="1197"/>
                          </a:lnTo>
                          <a:lnTo>
                            <a:pt x="2395" y="1089"/>
                          </a:lnTo>
                          <a:lnTo>
                            <a:pt x="2381" y="966"/>
                          </a:lnTo>
                          <a:lnTo>
                            <a:pt x="2354" y="857"/>
                          </a:lnTo>
                          <a:lnTo>
                            <a:pt x="2313" y="749"/>
                          </a:lnTo>
                          <a:lnTo>
                            <a:pt x="2273" y="640"/>
                          </a:lnTo>
                          <a:lnTo>
                            <a:pt x="2204" y="545"/>
                          </a:lnTo>
                          <a:lnTo>
                            <a:pt x="2136" y="436"/>
                          </a:lnTo>
                          <a:lnTo>
                            <a:pt x="2055" y="354"/>
                          </a:lnTo>
                          <a:lnTo>
                            <a:pt x="1960" y="273"/>
                          </a:lnTo>
                          <a:lnTo>
                            <a:pt x="1864" y="191"/>
                          </a:lnTo>
                          <a:lnTo>
                            <a:pt x="1756" y="136"/>
                          </a:lnTo>
                          <a:lnTo>
                            <a:pt x="1660" y="82"/>
                          </a:lnTo>
                          <a:lnTo>
                            <a:pt x="1552" y="41"/>
                          </a:lnTo>
                          <a:lnTo>
                            <a:pt x="1429" y="14"/>
                          </a:lnTo>
                          <a:lnTo>
                            <a:pt x="132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" name="Google Shape;1320;p30">
                      <a:extLst>
                        <a:ext uri="{FF2B5EF4-FFF2-40B4-BE49-F238E27FC236}">
                          <a16:creationId xmlns:a16="http://schemas.microsoft.com/office/drawing/2014/main" id="{1CD67499-3486-D828-7626-8536941EFE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7605" y="1680552"/>
                      <a:ext cx="62719" cy="627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5" h="2055" extrusionOk="0">
                          <a:moveTo>
                            <a:pt x="1701" y="0"/>
                          </a:moveTo>
                          <a:lnTo>
                            <a:pt x="1" y="1700"/>
                          </a:lnTo>
                          <a:lnTo>
                            <a:pt x="96" y="1782"/>
                          </a:lnTo>
                          <a:lnTo>
                            <a:pt x="191" y="1850"/>
                          </a:lnTo>
                          <a:lnTo>
                            <a:pt x="286" y="1918"/>
                          </a:lnTo>
                          <a:lnTo>
                            <a:pt x="395" y="1959"/>
                          </a:lnTo>
                          <a:lnTo>
                            <a:pt x="504" y="2000"/>
                          </a:lnTo>
                          <a:lnTo>
                            <a:pt x="613" y="2027"/>
                          </a:lnTo>
                          <a:lnTo>
                            <a:pt x="735" y="2040"/>
                          </a:lnTo>
                          <a:lnTo>
                            <a:pt x="844" y="2054"/>
                          </a:lnTo>
                          <a:lnTo>
                            <a:pt x="966" y="2040"/>
                          </a:lnTo>
                          <a:lnTo>
                            <a:pt x="1075" y="2027"/>
                          </a:lnTo>
                          <a:lnTo>
                            <a:pt x="1198" y="2000"/>
                          </a:lnTo>
                          <a:lnTo>
                            <a:pt x="1306" y="1959"/>
                          </a:lnTo>
                          <a:lnTo>
                            <a:pt x="1402" y="1918"/>
                          </a:lnTo>
                          <a:lnTo>
                            <a:pt x="1510" y="1850"/>
                          </a:lnTo>
                          <a:lnTo>
                            <a:pt x="1606" y="1782"/>
                          </a:lnTo>
                          <a:lnTo>
                            <a:pt x="1701" y="1700"/>
                          </a:lnTo>
                          <a:lnTo>
                            <a:pt x="1782" y="1605"/>
                          </a:lnTo>
                          <a:lnTo>
                            <a:pt x="1850" y="1510"/>
                          </a:lnTo>
                          <a:lnTo>
                            <a:pt x="1919" y="1401"/>
                          </a:lnTo>
                          <a:lnTo>
                            <a:pt x="1959" y="1306"/>
                          </a:lnTo>
                          <a:lnTo>
                            <a:pt x="2000" y="1184"/>
                          </a:lnTo>
                          <a:lnTo>
                            <a:pt x="2027" y="1075"/>
                          </a:lnTo>
                          <a:lnTo>
                            <a:pt x="2041" y="966"/>
                          </a:lnTo>
                          <a:lnTo>
                            <a:pt x="2055" y="843"/>
                          </a:lnTo>
                          <a:lnTo>
                            <a:pt x="2041" y="735"/>
                          </a:lnTo>
                          <a:lnTo>
                            <a:pt x="2027" y="612"/>
                          </a:lnTo>
                          <a:lnTo>
                            <a:pt x="2000" y="503"/>
                          </a:lnTo>
                          <a:lnTo>
                            <a:pt x="1959" y="395"/>
                          </a:lnTo>
                          <a:lnTo>
                            <a:pt x="1919" y="286"/>
                          </a:lnTo>
                          <a:lnTo>
                            <a:pt x="1850" y="191"/>
                          </a:lnTo>
                          <a:lnTo>
                            <a:pt x="1782" y="82"/>
                          </a:lnTo>
                          <a:lnTo>
                            <a:pt x="1701" y="0"/>
                          </a:ln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" name="Google Shape;1321;p30">
                      <a:extLst>
                        <a:ext uri="{FF2B5EF4-FFF2-40B4-BE49-F238E27FC236}">
                          <a16:creationId xmlns:a16="http://schemas.microsoft.com/office/drawing/2014/main" id="{E434C61D-2246-22AC-4B4D-3D34E903BE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3643" y="1669748"/>
                      <a:ext cx="73523" cy="735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09" h="2409" extrusionOk="0">
                          <a:moveTo>
                            <a:pt x="1089" y="0"/>
                          </a:moveTo>
                          <a:lnTo>
                            <a:pt x="980" y="14"/>
                          </a:lnTo>
                          <a:lnTo>
                            <a:pt x="871" y="41"/>
                          </a:lnTo>
                          <a:lnTo>
                            <a:pt x="762" y="82"/>
                          </a:lnTo>
                          <a:lnTo>
                            <a:pt x="654" y="136"/>
                          </a:lnTo>
                          <a:lnTo>
                            <a:pt x="545" y="191"/>
                          </a:lnTo>
                          <a:lnTo>
                            <a:pt x="450" y="273"/>
                          </a:lnTo>
                          <a:lnTo>
                            <a:pt x="354" y="354"/>
                          </a:lnTo>
                          <a:lnTo>
                            <a:pt x="273" y="436"/>
                          </a:lnTo>
                          <a:lnTo>
                            <a:pt x="205" y="545"/>
                          </a:lnTo>
                          <a:lnTo>
                            <a:pt x="150" y="640"/>
                          </a:lnTo>
                          <a:lnTo>
                            <a:pt x="96" y="749"/>
                          </a:lnTo>
                          <a:lnTo>
                            <a:pt x="55" y="857"/>
                          </a:lnTo>
                          <a:lnTo>
                            <a:pt x="28" y="966"/>
                          </a:lnTo>
                          <a:lnTo>
                            <a:pt x="14" y="1089"/>
                          </a:lnTo>
                          <a:lnTo>
                            <a:pt x="1" y="1197"/>
                          </a:lnTo>
                          <a:lnTo>
                            <a:pt x="14" y="1320"/>
                          </a:lnTo>
                          <a:lnTo>
                            <a:pt x="28" y="1429"/>
                          </a:lnTo>
                          <a:lnTo>
                            <a:pt x="55" y="1538"/>
                          </a:lnTo>
                          <a:lnTo>
                            <a:pt x="96" y="1660"/>
                          </a:lnTo>
                          <a:lnTo>
                            <a:pt x="150" y="1755"/>
                          </a:lnTo>
                          <a:lnTo>
                            <a:pt x="205" y="1864"/>
                          </a:lnTo>
                          <a:lnTo>
                            <a:pt x="273" y="1959"/>
                          </a:lnTo>
                          <a:lnTo>
                            <a:pt x="354" y="2054"/>
                          </a:lnTo>
                          <a:lnTo>
                            <a:pt x="450" y="2136"/>
                          </a:lnTo>
                          <a:lnTo>
                            <a:pt x="545" y="2204"/>
                          </a:lnTo>
                          <a:lnTo>
                            <a:pt x="654" y="2272"/>
                          </a:lnTo>
                          <a:lnTo>
                            <a:pt x="762" y="2313"/>
                          </a:lnTo>
                          <a:lnTo>
                            <a:pt x="871" y="2354"/>
                          </a:lnTo>
                          <a:lnTo>
                            <a:pt x="980" y="2381"/>
                          </a:lnTo>
                          <a:lnTo>
                            <a:pt x="1089" y="2394"/>
                          </a:lnTo>
                          <a:lnTo>
                            <a:pt x="1211" y="2408"/>
                          </a:lnTo>
                          <a:lnTo>
                            <a:pt x="1320" y="2394"/>
                          </a:lnTo>
                          <a:lnTo>
                            <a:pt x="1443" y="2381"/>
                          </a:lnTo>
                          <a:lnTo>
                            <a:pt x="1551" y="2354"/>
                          </a:lnTo>
                          <a:lnTo>
                            <a:pt x="1660" y="2313"/>
                          </a:lnTo>
                          <a:lnTo>
                            <a:pt x="1769" y="2272"/>
                          </a:lnTo>
                          <a:lnTo>
                            <a:pt x="1878" y="2204"/>
                          </a:lnTo>
                          <a:lnTo>
                            <a:pt x="1973" y="2136"/>
                          </a:lnTo>
                          <a:lnTo>
                            <a:pt x="2055" y="2054"/>
                          </a:lnTo>
                          <a:lnTo>
                            <a:pt x="2136" y="1959"/>
                          </a:lnTo>
                          <a:lnTo>
                            <a:pt x="2218" y="1864"/>
                          </a:lnTo>
                          <a:lnTo>
                            <a:pt x="2272" y="1755"/>
                          </a:lnTo>
                          <a:lnTo>
                            <a:pt x="2327" y="1660"/>
                          </a:lnTo>
                          <a:lnTo>
                            <a:pt x="2368" y="1538"/>
                          </a:lnTo>
                          <a:lnTo>
                            <a:pt x="2395" y="1429"/>
                          </a:lnTo>
                          <a:lnTo>
                            <a:pt x="2408" y="1320"/>
                          </a:lnTo>
                          <a:lnTo>
                            <a:pt x="2408" y="1197"/>
                          </a:lnTo>
                          <a:lnTo>
                            <a:pt x="2408" y="1089"/>
                          </a:lnTo>
                          <a:lnTo>
                            <a:pt x="2395" y="966"/>
                          </a:lnTo>
                          <a:lnTo>
                            <a:pt x="2368" y="857"/>
                          </a:lnTo>
                          <a:lnTo>
                            <a:pt x="2327" y="749"/>
                          </a:lnTo>
                          <a:lnTo>
                            <a:pt x="2272" y="640"/>
                          </a:lnTo>
                          <a:lnTo>
                            <a:pt x="2218" y="545"/>
                          </a:lnTo>
                          <a:lnTo>
                            <a:pt x="2136" y="436"/>
                          </a:lnTo>
                          <a:lnTo>
                            <a:pt x="2055" y="354"/>
                          </a:lnTo>
                          <a:lnTo>
                            <a:pt x="1973" y="273"/>
                          </a:lnTo>
                          <a:lnTo>
                            <a:pt x="1878" y="191"/>
                          </a:lnTo>
                          <a:lnTo>
                            <a:pt x="1769" y="136"/>
                          </a:lnTo>
                          <a:lnTo>
                            <a:pt x="1660" y="82"/>
                          </a:lnTo>
                          <a:lnTo>
                            <a:pt x="1551" y="41"/>
                          </a:lnTo>
                          <a:lnTo>
                            <a:pt x="1443" y="14"/>
                          </a:lnTo>
                          <a:lnTo>
                            <a:pt x="132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" name="Google Shape;1322;p30">
                      <a:extLst>
                        <a:ext uri="{FF2B5EF4-FFF2-40B4-BE49-F238E27FC236}">
                          <a16:creationId xmlns:a16="http://schemas.microsoft.com/office/drawing/2014/main" id="{862DAAF3-69C9-4405-1847-8804EA1A6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448" y="1680552"/>
                      <a:ext cx="62719" cy="627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5" h="2055" extrusionOk="0">
                          <a:moveTo>
                            <a:pt x="1701" y="0"/>
                          </a:moveTo>
                          <a:lnTo>
                            <a:pt x="0" y="1700"/>
                          </a:lnTo>
                          <a:lnTo>
                            <a:pt x="96" y="1782"/>
                          </a:lnTo>
                          <a:lnTo>
                            <a:pt x="191" y="1850"/>
                          </a:lnTo>
                          <a:lnTo>
                            <a:pt x="300" y="1918"/>
                          </a:lnTo>
                          <a:lnTo>
                            <a:pt x="408" y="1959"/>
                          </a:lnTo>
                          <a:lnTo>
                            <a:pt x="517" y="2000"/>
                          </a:lnTo>
                          <a:lnTo>
                            <a:pt x="626" y="2027"/>
                          </a:lnTo>
                          <a:lnTo>
                            <a:pt x="735" y="2040"/>
                          </a:lnTo>
                          <a:lnTo>
                            <a:pt x="857" y="2054"/>
                          </a:lnTo>
                          <a:lnTo>
                            <a:pt x="966" y="2040"/>
                          </a:lnTo>
                          <a:lnTo>
                            <a:pt x="1089" y="2027"/>
                          </a:lnTo>
                          <a:lnTo>
                            <a:pt x="1197" y="2000"/>
                          </a:lnTo>
                          <a:lnTo>
                            <a:pt x="1306" y="1959"/>
                          </a:lnTo>
                          <a:lnTo>
                            <a:pt x="1415" y="1918"/>
                          </a:lnTo>
                          <a:lnTo>
                            <a:pt x="1524" y="1850"/>
                          </a:lnTo>
                          <a:lnTo>
                            <a:pt x="1619" y="1782"/>
                          </a:lnTo>
                          <a:lnTo>
                            <a:pt x="1701" y="1700"/>
                          </a:lnTo>
                          <a:lnTo>
                            <a:pt x="1782" y="1605"/>
                          </a:lnTo>
                          <a:lnTo>
                            <a:pt x="1864" y="1510"/>
                          </a:lnTo>
                          <a:lnTo>
                            <a:pt x="1918" y="1401"/>
                          </a:lnTo>
                          <a:lnTo>
                            <a:pt x="1973" y="1306"/>
                          </a:lnTo>
                          <a:lnTo>
                            <a:pt x="2014" y="1184"/>
                          </a:lnTo>
                          <a:lnTo>
                            <a:pt x="2041" y="1075"/>
                          </a:lnTo>
                          <a:lnTo>
                            <a:pt x="2054" y="966"/>
                          </a:lnTo>
                          <a:lnTo>
                            <a:pt x="2054" y="843"/>
                          </a:lnTo>
                          <a:lnTo>
                            <a:pt x="2054" y="735"/>
                          </a:lnTo>
                          <a:lnTo>
                            <a:pt x="2041" y="612"/>
                          </a:lnTo>
                          <a:lnTo>
                            <a:pt x="2014" y="503"/>
                          </a:lnTo>
                          <a:lnTo>
                            <a:pt x="1973" y="395"/>
                          </a:lnTo>
                          <a:lnTo>
                            <a:pt x="1918" y="286"/>
                          </a:lnTo>
                          <a:lnTo>
                            <a:pt x="1864" y="191"/>
                          </a:lnTo>
                          <a:lnTo>
                            <a:pt x="1782" y="82"/>
                          </a:lnTo>
                          <a:lnTo>
                            <a:pt x="1701" y="0"/>
                          </a:ln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" name="Google Shape;1323;p30">
                      <a:extLst>
                        <a:ext uri="{FF2B5EF4-FFF2-40B4-BE49-F238E27FC236}">
                          <a16:creationId xmlns:a16="http://schemas.microsoft.com/office/drawing/2014/main" id="{37771687-AA82-ECF2-DF51-657858F143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9611" y="1812157"/>
                      <a:ext cx="287743" cy="668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28" h="2191" extrusionOk="0">
                          <a:moveTo>
                            <a:pt x="1061" y="0"/>
                          </a:moveTo>
                          <a:lnTo>
                            <a:pt x="953" y="14"/>
                          </a:lnTo>
                          <a:lnTo>
                            <a:pt x="844" y="27"/>
                          </a:lnTo>
                          <a:lnTo>
                            <a:pt x="749" y="55"/>
                          </a:lnTo>
                          <a:lnTo>
                            <a:pt x="653" y="95"/>
                          </a:lnTo>
                          <a:lnTo>
                            <a:pt x="558" y="136"/>
                          </a:lnTo>
                          <a:lnTo>
                            <a:pt x="463" y="191"/>
                          </a:lnTo>
                          <a:lnTo>
                            <a:pt x="381" y="245"/>
                          </a:lnTo>
                          <a:lnTo>
                            <a:pt x="313" y="313"/>
                          </a:lnTo>
                          <a:lnTo>
                            <a:pt x="245" y="395"/>
                          </a:lnTo>
                          <a:lnTo>
                            <a:pt x="177" y="476"/>
                          </a:lnTo>
                          <a:lnTo>
                            <a:pt x="136" y="558"/>
                          </a:lnTo>
                          <a:lnTo>
                            <a:pt x="82" y="653"/>
                          </a:lnTo>
                          <a:lnTo>
                            <a:pt x="55" y="748"/>
                          </a:lnTo>
                          <a:lnTo>
                            <a:pt x="28" y="857"/>
                          </a:lnTo>
                          <a:lnTo>
                            <a:pt x="14" y="952"/>
                          </a:lnTo>
                          <a:lnTo>
                            <a:pt x="0" y="1061"/>
                          </a:lnTo>
                          <a:lnTo>
                            <a:pt x="0" y="1129"/>
                          </a:lnTo>
                          <a:lnTo>
                            <a:pt x="14" y="1238"/>
                          </a:lnTo>
                          <a:lnTo>
                            <a:pt x="28" y="1347"/>
                          </a:lnTo>
                          <a:lnTo>
                            <a:pt x="55" y="1456"/>
                          </a:lnTo>
                          <a:lnTo>
                            <a:pt x="82" y="1551"/>
                          </a:lnTo>
                          <a:lnTo>
                            <a:pt x="136" y="1632"/>
                          </a:lnTo>
                          <a:lnTo>
                            <a:pt x="177" y="1728"/>
                          </a:lnTo>
                          <a:lnTo>
                            <a:pt x="245" y="1809"/>
                          </a:lnTo>
                          <a:lnTo>
                            <a:pt x="313" y="1877"/>
                          </a:lnTo>
                          <a:lnTo>
                            <a:pt x="381" y="1945"/>
                          </a:lnTo>
                          <a:lnTo>
                            <a:pt x="463" y="2013"/>
                          </a:lnTo>
                          <a:lnTo>
                            <a:pt x="558" y="2068"/>
                          </a:lnTo>
                          <a:lnTo>
                            <a:pt x="653" y="2109"/>
                          </a:lnTo>
                          <a:lnTo>
                            <a:pt x="749" y="2149"/>
                          </a:lnTo>
                          <a:lnTo>
                            <a:pt x="844" y="2177"/>
                          </a:lnTo>
                          <a:lnTo>
                            <a:pt x="953" y="2190"/>
                          </a:lnTo>
                          <a:lnTo>
                            <a:pt x="8475" y="2190"/>
                          </a:lnTo>
                          <a:lnTo>
                            <a:pt x="8584" y="2177"/>
                          </a:lnTo>
                          <a:lnTo>
                            <a:pt x="8679" y="2149"/>
                          </a:lnTo>
                          <a:lnTo>
                            <a:pt x="8774" y="2109"/>
                          </a:lnTo>
                          <a:lnTo>
                            <a:pt x="8869" y="2068"/>
                          </a:lnTo>
                          <a:lnTo>
                            <a:pt x="8951" y="2013"/>
                          </a:lnTo>
                          <a:lnTo>
                            <a:pt x="9033" y="1945"/>
                          </a:lnTo>
                          <a:lnTo>
                            <a:pt x="9114" y="1877"/>
                          </a:lnTo>
                          <a:lnTo>
                            <a:pt x="9182" y="1809"/>
                          </a:lnTo>
                          <a:lnTo>
                            <a:pt x="9237" y="1728"/>
                          </a:lnTo>
                          <a:lnTo>
                            <a:pt x="9291" y="1632"/>
                          </a:lnTo>
                          <a:lnTo>
                            <a:pt x="9345" y="1551"/>
                          </a:lnTo>
                          <a:lnTo>
                            <a:pt x="9373" y="1456"/>
                          </a:lnTo>
                          <a:lnTo>
                            <a:pt x="9400" y="1347"/>
                          </a:lnTo>
                          <a:lnTo>
                            <a:pt x="9413" y="1238"/>
                          </a:lnTo>
                          <a:lnTo>
                            <a:pt x="9427" y="1129"/>
                          </a:lnTo>
                          <a:lnTo>
                            <a:pt x="9427" y="1061"/>
                          </a:lnTo>
                          <a:lnTo>
                            <a:pt x="9413" y="952"/>
                          </a:lnTo>
                          <a:lnTo>
                            <a:pt x="9400" y="857"/>
                          </a:lnTo>
                          <a:lnTo>
                            <a:pt x="9373" y="748"/>
                          </a:lnTo>
                          <a:lnTo>
                            <a:pt x="9345" y="653"/>
                          </a:lnTo>
                          <a:lnTo>
                            <a:pt x="9291" y="558"/>
                          </a:lnTo>
                          <a:lnTo>
                            <a:pt x="9237" y="476"/>
                          </a:lnTo>
                          <a:lnTo>
                            <a:pt x="9182" y="395"/>
                          </a:lnTo>
                          <a:lnTo>
                            <a:pt x="9114" y="313"/>
                          </a:lnTo>
                          <a:lnTo>
                            <a:pt x="9033" y="245"/>
                          </a:lnTo>
                          <a:lnTo>
                            <a:pt x="8951" y="191"/>
                          </a:lnTo>
                          <a:lnTo>
                            <a:pt x="8869" y="136"/>
                          </a:lnTo>
                          <a:lnTo>
                            <a:pt x="8774" y="95"/>
                          </a:lnTo>
                          <a:lnTo>
                            <a:pt x="8679" y="55"/>
                          </a:lnTo>
                          <a:lnTo>
                            <a:pt x="8584" y="27"/>
                          </a:lnTo>
                          <a:lnTo>
                            <a:pt x="8475" y="14"/>
                          </a:lnTo>
                          <a:lnTo>
                            <a:pt x="8366" y="0"/>
                          </a:lnTo>
                          <a:close/>
                        </a:path>
                      </a:pathLst>
                    </a:custGeom>
                    <a:solidFill>
                      <a:srgbClr val="D5DB1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" name="Google Shape;1324;p30">
                      <a:extLst>
                        <a:ext uri="{FF2B5EF4-FFF2-40B4-BE49-F238E27FC236}">
                          <a16:creationId xmlns:a16="http://schemas.microsoft.com/office/drawing/2014/main" id="{5FD8AE17-5982-DEC2-64E1-6AF2814D0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867" y="1828333"/>
                      <a:ext cx="240803" cy="349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890" h="1144" extrusionOk="0">
                          <a:moveTo>
                            <a:pt x="463" y="1"/>
                          </a:moveTo>
                          <a:lnTo>
                            <a:pt x="354" y="41"/>
                          </a:lnTo>
                          <a:lnTo>
                            <a:pt x="259" y="96"/>
                          </a:lnTo>
                          <a:lnTo>
                            <a:pt x="177" y="164"/>
                          </a:lnTo>
                          <a:lnTo>
                            <a:pt x="109" y="245"/>
                          </a:lnTo>
                          <a:lnTo>
                            <a:pt x="55" y="341"/>
                          </a:lnTo>
                          <a:lnTo>
                            <a:pt x="14" y="449"/>
                          </a:lnTo>
                          <a:lnTo>
                            <a:pt x="0" y="572"/>
                          </a:lnTo>
                          <a:lnTo>
                            <a:pt x="14" y="667"/>
                          </a:lnTo>
                          <a:lnTo>
                            <a:pt x="41" y="762"/>
                          </a:lnTo>
                          <a:lnTo>
                            <a:pt x="82" y="858"/>
                          </a:lnTo>
                          <a:lnTo>
                            <a:pt x="136" y="939"/>
                          </a:lnTo>
                          <a:lnTo>
                            <a:pt x="204" y="1007"/>
                          </a:lnTo>
                          <a:lnTo>
                            <a:pt x="286" y="1062"/>
                          </a:lnTo>
                          <a:lnTo>
                            <a:pt x="381" y="1102"/>
                          </a:lnTo>
                          <a:lnTo>
                            <a:pt x="476" y="1130"/>
                          </a:lnTo>
                          <a:lnTo>
                            <a:pt x="585" y="1143"/>
                          </a:lnTo>
                          <a:lnTo>
                            <a:pt x="7318" y="1143"/>
                          </a:lnTo>
                          <a:lnTo>
                            <a:pt x="7441" y="1130"/>
                          </a:lnTo>
                          <a:lnTo>
                            <a:pt x="7550" y="1102"/>
                          </a:lnTo>
                          <a:lnTo>
                            <a:pt x="7645" y="1048"/>
                          </a:lnTo>
                          <a:lnTo>
                            <a:pt x="7727" y="980"/>
                          </a:lnTo>
                          <a:lnTo>
                            <a:pt x="7781" y="912"/>
                          </a:lnTo>
                          <a:lnTo>
                            <a:pt x="7835" y="830"/>
                          </a:lnTo>
                          <a:lnTo>
                            <a:pt x="7863" y="762"/>
                          </a:lnTo>
                          <a:lnTo>
                            <a:pt x="7890" y="667"/>
                          </a:lnTo>
                          <a:lnTo>
                            <a:pt x="7890" y="572"/>
                          </a:lnTo>
                          <a:lnTo>
                            <a:pt x="7890" y="449"/>
                          </a:lnTo>
                          <a:lnTo>
                            <a:pt x="7849" y="341"/>
                          </a:lnTo>
                          <a:lnTo>
                            <a:pt x="7795" y="245"/>
                          </a:lnTo>
                          <a:lnTo>
                            <a:pt x="7727" y="164"/>
                          </a:lnTo>
                          <a:lnTo>
                            <a:pt x="7645" y="96"/>
                          </a:lnTo>
                          <a:lnTo>
                            <a:pt x="7550" y="41"/>
                          </a:lnTo>
                          <a:lnTo>
                            <a:pt x="744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" name="Google Shape;1325;p30">
                      <a:extLst>
                        <a:ext uri="{FF2B5EF4-FFF2-40B4-BE49-F238E27FC236}">
                          <a16:creationId xmlns:a16="http://schemas.microsoft.com/office/drawing/2014/main" id="{ADAD0594-BD33-43BA-C990-BD32CC3CC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3430" y="1933384"/>
                      <a:ext cx="117105" cy="925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37" h="3034" extrusionOk="0">
                          <a:moveTo>
                            <a:pt x="1" y="0"/>
                          </a:moveTo>
                          <a:lnTo>
                            <a:pt x="1" y="1183"/>
                          </a:lnTo>
                          <a:lnTo>
                            <a:pt x="14" y="1374"/>
                          </a:lnTo>
                          <a:lnTo>
                            <a:pt x="41" y="1551"/>
                          </a:lnTo>
                          <a:lnTo>
                            <a:pt x="82" y="1728"/>
                          </a:lnTo>
                          <a:lnTo>
                            <a:pt x="150" y="1904"/>
                          </a:lnTo>
                          <a:lnTo>
                            <a:pt x="218" y="2068"/>
                          </a:lnTo>
                          <a:lnTo>
                            <a:pt x="314" y="2217"/>
                          </a:lnTo>
                          <a:lnTo>
                            <a:pt x="422" y="2367"/>
                          </a:lnTo>
                          <a:lnTo>
                            <a:pt x="545" y="2489"/>
                          </a:lnTo>
                          <a:lnTo>
                            <a:pt x="681" y="2612"/>
                          </a:lnTo>
                          <a:lnTo>
                            <a:pt x="817" y="2721"/>
                          </a:lnTo>
                          <a:lnTo>
                            <a:pt x="966" y="2816"/>
                          </a:lnTo>
                          <a:lnTo>
                            <a:pt x="1130" y="2897"/>
                          </a:lnTo>
                          <a:lnTo>
                            <a:pt x="1307" y="2952"/>
                          </a:lnTo>
                          <a:lnTo>
                            <a:pt x="1483" y="3006"/>
                          </a:lnTo>
                          <a:lnTo>
                            <a:pt x="1660" y="3033"/>
                          </a:lnTo>
                          <a:lnTo>
                            <a:pt x="2177" y="3033"/>
                          </a:lnTo>
                          <a:lnTo>
                            <a:pt x="2354" y="3006"/>
                          </a:lnTo>
                          <a:lnTo>
                            <a:pt x="2531" y="2952"/>
                          </a:lnTo>
                          <a:lnTo>
                            <a:pt x="2708" y="2897"/>
                          </a:lnTo>
                          <a:lnTo>
                            <a:pt x="2871" y="2816"/>
                          </a:lnTo>
                          <a:lnTo>
                            <a:pt x="3020" y="2721"/>
                          </a:lnTo>
                          <a:lnTo>
                            <a:pt x="3156" y="2612"/>
                          </a:lnTo>
                          <a:lnTo>
                            <a:pt x="3292" y="2489"/>
                          </a:lnTo>
                          <a:lnTo>
                            <a:pt x="3415" y="2367"/>
                          </a:lnTo>
                          <a:lnTo>
                            <a:pt x="3524" y="2217"/>
                          </a:lnTo>
                          <a:lnTo>
                            <a:pt x="3619" y="2068"/>
                          </a:lnTo>
                          <a:lnTo>
                            <a:pt x="3687" y="1904"/>
                          </a:lnTo>
                          <a:lnTo>
                            <a:pt x="3755" y="1728"/>
                          </a:lnTo>
                          <a:lnTo>
                            <a:pt x="3796" y="1551"/>
                          </a:lnTo>
                          <a:lnTo>
                            <a:pt x="3823" y="1374"/>
                          </a:lnTo>
                          <a:lnTo>
                            <a:pt x="3837" y="1183"/>
                          </a:lnTo>
                          <a:lnTo>
                            <a:pt x="3837" y="0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2" name="Google Shape;1326;p30">
                    <a:extLst>
                      <a:ext uri="{FF2B5EF4-FFF2-40B4-BE49-F238E27FC236}">
                        <a16:creationId xmlns:a16="http://schemas.microsoft.com/office/drawing/2014/main" id="{D105D06F-CDEF-2250-1D7A-1A40B772B45E}"/>
                      </a:ext>
                    </a:extLst>
                  </p:cNvPr>
                  <p:cNvSpPr/>
                  <p:nvPr/>
                </p:nvSpPr>
                <p:spPr>
                  <a:xfrm>
                    <a:off x="7354917" y="1780995"/>
                    <a:ext cx="769318" cy="541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07" h="17739" extrusionOk="0">
                        <a:moveTo>
                          <a:pt x="21479" y="1"/>
                        </a:moveTo>
                        <a:lnTo>
                          <a:pt x="21303" y="15"/>
                        </a:lnTo>
                        <a:lnTo>
                          <a:pt x="21126" y="28"/>
                        </a:lnTo>
                        <a:lnTo>
                          <a:pt x="20949" y="42"/>
                        </a:lnTo>
                        <a:lnTo>
                          <a:pt x="20772" y="83"/>
                        </a:lnTo>
                        <a:lnTo>
                          <a:pt x="20595" y="110"/>
                        </a:lnTo>
                        <a:lnTo>
                          <a:pt x="20418" y="164"/>
                        </a:lnTo>
                        <a:lnTo>
                          <a:pt x="20255" y="219"/>
                        </a:lnTo>
                        <a:lnTo>
                          <a:pt x="20092" y="287"/>
                        </a:lnTo>
                        <a:lnTo>
                          <a:pt x="19915" y="355"/>
                        </a:lnTo>
                        <a:lnTo>
                          <a:pt x="19766" y="436"/>
                        </a:lnTo>
                        <a:lnTo>
                          <a:pt x="19602" y="518"/>
                        </a:lnTo>
                        <a:lnTo>
                          <a:pt x="19453" y="613"/>
                        </a:lnTo>
                        <a:lnTo>
                          <a:pt x="19303" y="722"/>
                        </a:lnTo>
                        <a:lnTo>
                          <a:pt x="19153" y="831"/>
                        </a:lnTo>
                        <a:lnTo>
                          <a:pt x="19017" y="953"/>
                        </a:lnTo>
                        <a:lnTo>
                          <a:pt x="18881" y="1076"/>
                        </a:lnTo>
                        <a:lnTo>
                          <a:pt x="18745" y="1212"/>
                        </a:lnTo>
                        <a:lnTo>
                          <a:pt x="18623" y="1361"/>
                        </a:lnTo>
                        <a:lnTo>
                          <a:pt x="18500" y="1511"/>
                        </a:lnTo>
                        <a:lnTo>
                          <a:pt x="18378" y="1701"/>
                        </a:lnTo>
                        <a:lnTo>
                          <a:pt x="18256" y="1905"/>
                        </a:lnTo>
                        <a:lnTo>
                          <a:pt x="12651" y="11890"/>
                        </a:lnTo>
                        <a:lnTo>
                          <a:pt x="12148" y="11849"/>
                        </a:lnTo>
                        <a:lnTo>
                          <a:pt x="11658" y="11794"/>
                        </a:lnTo>
                        <a:lnTo>
                          <a:pt x="11155" y="11740"/>
                        </a:lnTo>
                        <a:lnTo>
                          <a:pt x="10665" y="11672"/>
                        </a:lnTo>
                        <a:lnTo>
                          <a:pt x="10176" y="11590"/>
                        </a:lnTo>
                        <a:lnTo>
                          <a:pt x="9672" y="11509"/>
                        </a:lnTo>
                        <a:lnTo>
                          <a:pt x="9183" y="11413"/>
                        </a:lnTo>
                        <a:lnTo>
                          <a:pt x="8693" y="11305"/>
                        </a:lnTo>
                        <a:lnTo>
                          <a:pt x="7972" y="11128"/>
                        </a:lnTo>
                        <a:lnTo>
                          <a:pt x="7251" y="10937"/>
                        </a:lnTo>
                        <a:lnTo>
                          <a:pt x="6530" y="10720"/>
                        </a:lnTo>
                        <a:lnTo>
                          <a:pt x="5823" y="10488"/>
                        </a:lnTo>
                        <a:lnTo>
                          <a:pt x="5116" y="10230"/>
                        </a:lnTo>
                        <a:lnTo>
                          <a:pt x="4408" y="9972"/>
                        </a:lnTo>
                        <a:lnTo>
                          <a:pt x="3701" y="9686"/>
                        </a:lnTo>
                        <a:lnTo>
                          <a:pt x="3007" y="9387"/>
                        </a:lnTo>
                        <a:lnTo>
                          <a:pt x="2993" y="9373"/>
                        </a:lnTo>
                        <a:lnTo>
                          <a:pt x="2789" y="9291"/>
                        </a:lnTo>
                        <a:lnTo>
                          <a:pt x="2585" y="9237"/>
                        </a:lnTo>
                        <a:lnTo>
                          <a:pt x="2368" y="9210"/>
                        </a:lnTo>
                        <a:lnTo>
                          <a:pt x="2164" y="9196"/>
                        </a:lnTo>
                        <a:lnTo>
                          <a:pt x="1960" y="9196"/>
                        </a:lnTo>
                        <a:lnTo>
                          <a:pt x="1756" y="9223"/>
                        </a:lnTo>
                        <a:lnTo>
                          <a:pt x="1552" y="9278"/>
                        </a:lnTo>
                        <a:lnTo>
                          <a:pt x="1361" y="9332"/>
                        </a:lnTo>
                        <a:lnTo>
                          <a:pt x="1171" y="9414"/>
                        </a:lnTo>
                        <a:lnTo>
                          <a:pt x="994" y="9523"/>
                        </a:lnTo>
                        <a:lnTo>
                          <a:pt x="831" y="9632"/>
                        </a:lnTo>
                        <a:lnTo>
                          <a:pt x="667" y="9768"/>
                        </a:lnTo>
                        <a:lnTo>
                          <a:pt x="518" y="9917"/>
                        </a:lnTo>
                        <a:lnTo>
                          <a:pt x="395" y="10080"/>
                        </a:lnTo>
                        <a:lnTo>
                          <a:pt x="273" y="10271"/>
                        </a:lnTo>
                        <a:lnTo>
                          <a:pt x="178" y="10461"/>
                        </a:lnTo>
                        <a:lnTo>
                          <a:pt x="110" y="10652"/>
                        </a:lnTo>
                        <a:lnTo>
                          <a:pt x="55" y="10842"/>
                        </a:lnTo>
                        <a:lnTo>
                          <a:pt x="15" y="11033"/>
                        </a:lnTo>
                        <a:lnTo>
                          <a:pt x="1" y="11223"/>
                        </a:lnTo>
                        <a:lnTo>
                          <a:pt x="1" y="11427"/>
                        </a:lnTo>
                        <a:lnTo>
                          <a:pt x="15" y="11617"/>
                        </a:lnTo>
                        <a:lnTo>
                          <a:pt x="55" y="11794"/>
                        </a:lnTo>
                        <a:lnTo>
                          <a:pt x="96" y="11985"/>
                        </a:lnTo>
                        <a:lnTo>
                          <a:pt x="164" y="12162"/>
                        </a:lnTo>
                        <a:lnTo>
                          <a:pt x="246" y="12338"/>
                        </a:lnTo>
                        <a:lnTo>
                          <a:pt x="341" y="12502"/>
                        </a:lnTo>
                        <a:lnTo>
                          <a:pt x="463" y="12651"/>
                        </a:lnTo>
                        <a:lnTo>
                          <a:pt x="586" y="12801"/>
                        </a:lnTo>
                        <a:lnTo>
                          <a:pt x="722" y="12923"/>
                        </a:lnTo>
                        <a:lnTo>
                          <a:pt x="871" y="13046"/>
                        </a:lnTo>
                        <a:lnTo>
                          <a:pt x="1048" y="13155"/>
                        </a:lnTo>
                        <a:lnTo>
                          <a:pt x="1783" y="13590"/>
                        </a:lnTo>
                        <a:lnTo>
                          <a:pt x="2531" y="13998"/>
                        </a:lnTo>
                        <a:lnTo>
                          <a:pt x="3293" y="14392"/>
                        </a:lnTo>
                        <a:lnTo>
                          <a:pt x="4055" y="14773"/>
                        </a:lnTo>
                        <a:lnTo>
                          <a:pt x="4843" y="15127"/>
                        </a:lnTo>
                        <a:lnTo>
                          <a:pt x="5632" y="15481"/>
                        </a:lnTo>
                        <a:lnTo>
                          <a:pt x="6449" y="15807"/>
                        </a:lnTo>
                        <a:lnTo>
                          <a:pt x="7265" y="16106"/>
                        </a:lnTo>
                        <a:lnTo>
                          <a:pt x="8094" y="16392"/>
                        </a:lnTo>
                        <a:lnTo>
                          <a:pt x="8924" y="16650"/>
                        </a:lnTo>
                        <a:lnTo>
                          <a:pt x="9781" y="16882"/>
                        </a:lnTo>
                        <a:lnTo>
                          <a:pt x="10625" y="17099"/>
                        </a:lnTo>
                        <a:lnTo>
                          <a:pt x="11495" y="17290"/>
                        </a:lnTo>
                        <a:lnTo>
                          <a:pt x="12366" y="17453"/>
                        </a:lnTo>
                        <a:lnTo>
                          <a:pt x="13236" y="17603"/>
                        </a:lnTo>
                        <a:lnTo>
                          <a:pt x="14107" y="17711"/>
                        </a:lnTo>
                        <a:lnTo>
                          <a:pt x="14284" y="17725"/>
                        </a:lnTo>
                        <a:lnTo>
                          <a:pt x="14474" y="17739"/>
                        </a:lnTo>
                        <a:lnTo>
                          <a:pt x="14637" y="17725"/>
                        </a:lnTo>
                        <a:lnTo>
                          <a:pt x="14814" y="17698"/>
                        </a:lnTo>
                        <a:lnTo>
                          <a:pt x="14991" y="17671"/>
                        </a:lnTo>
                        <a:lnTo>
                          <a:pt x="15154" y="17630"/>
                        </a:lnTo>
                        <a:lnTo>
                          <a:pt x="15317" y="17575"/>
                        </a:lnTo>
                        <a:lnTo>
                          <a:pt x="15467" y="17507"/>
                        </a:lnTo>
                        <a:lnTo>
                          <a:pt x="15630" y="17439"/>
                        </a:lnTo>
                        <a:lnTo>
                          <a:pt x="15766" y="17358"/>
                        </a:lnTo>
                        <a:lnTo>
                          <a:pt x="15916" y="17263"/>
                        </a:lnTo>
                        <a:lnTo>
                          <a:pt x="16052" y="17167"/>
                        </a:lnTo>
                        <a:lnTo>
                          <a:pt x="16174" y="17058"/>
                        </a:lnTo>
                        <a:lnTo>
                          <a:pt x="16297" y="16936"/>
                        </a:lnTo>
                        <a:lnTo>
                          <a:pt x="16406" y="16814"/>
                        </a:lnTo>
                        <a:lnTo>
                          <a:pt x="16514" y="16678"/>
                        </a:lnTo>
                        <a:lnTo>
                          <a:pt x="16719" y="16406"/>
                        </a:lnTo>
                        <a:lnTo>
                          <a:pt x="24486" y="5932"/>
                        </a:lnTo>
                        <a:lnTo>
                          <a:pt x="24594" y="5782"/>
                        </a:lnTo>
                        <a:lnTo>
                          <a:pt x="24690" y="5619"/>
                        </a:lnTo>
                        <a:lnTo>
                          <a:pt x="24785" y="5456"/>
                        </a:lnTo>
                        <a:lnTo>
                          <a:pt x="24866" y="5292"/>
                        </a:lnTo>
                        <a:lnTo>
                          <a:pt x="24935" y="5115"/>
                        </a:lnTo>
                        <a:lnTo>
                          <a:pt x="25003" y="4952"/>
                        </a:lnTo>
                        <a:lnTo>
                          <a:pt x="25057" y="4775"/>
                        </a:lnTo>
                        <a:lnTo>
                          <a:pt x="25111" y="4599"/>
                        </a:lnTo>
                        <a:lnTo>
                          <a:pt x="25139" y="4422"/>
                        </a:lnTo>
                        <a:lnTo>
                          <a:pt x="25179" y="4245"/>
                        </a:lnTo>
                        <a:lnTo>
                          <a:pt x="25193" y="4068"/>
                        </a:lnTo>
                        <a:lnTo>
                          <a:pt x="25207" y="3891"/>
                        </a:lnTo>
                        <a:lnTo>
                          <a:pt x="25207" y="3714"/>
                        </a:lnTo>
                        <a:lnTo>
                          <a:pt x="25207" y="3538"/>
                        </a:lnTo>
                        <a:lnTo>
                          <a:pt x="25193" y="3361"/>
                        </a:lnTo>
                        <a:lnTo>
                          <a:pt x="25166" y="3184"/>
                        </a:lnTo>
                        <a:lnTo>
                          <a:pt x="25139" y="3007"/>
                        </a:lnTo>
                        <a:lnTo>
                          <a:pt x="25098" y="2830"/>
                        </a:lnTo>
                        <a:lnTo>
                          <a:pt x="25057" y="2653"/>
                        </a:lnTo>
                        <a:lnTo>
                          <a:pt x="25003" y="2490"/>
                        </a:lnTo>
                        <a:lnTo>
                          <a:pt x="24935" y="2313"/>
                        </a:lnTo>
                        <a:lnTo>
                          <a:pt x="24866" y="2150"/>
                        </a:lnTo>
                        <a:lnTo>
                          <a:pt x="24785" y="1987"/>
                        </a:lnTo>
                        <a:lnTo>
                          <a:pt x="24690" y="1837"/>
                        </a:lnTo>
                        <a:lnTo>
                          <a:pt x="24594" y="1674"/>
                        </a:lnTo>
                        <a:lnTo>
                          <a:pt x="24499" y="1524"/>
                        </a:lnTo>
                        <a:lnTo>
                          <a:pt x="24377" y="1388"/>
                        </a:lnTo>
                        <a:lnTo>
                          <a:pt x="24268" y="1239"/>
                        </a:lnTo>
                        <a:lnTo>
                          <a:pt x="24132" y="1103"/>
                        </a:lnTo>
                        <a:lnTo>
                          <a:pt x="23996" y="980"/>
                        </a:lnTo>
                        <a:lnTo>
                          <a:pt x="23860" y="858"/>
                        </a:lnTo>
                        <a:lnTo>
                          <a:pt x="23710" y="735"/>
                        </a:lnTo>
                        <a:lnTo>
                          <a:pt x="23547" y="627"/>
                        </a:lnTo>
                        <a:lnTo>
                          <a:pt x="23384" y="531"/>
                        </a:lnTo>
                        <a:lnTo>
                          <a:pt x="23221" y="436"/>
                        </a:lnTo>
                        <a:lnTo>
                          <a:pt x="23057" y="355"/>
                        </a:lnTo>
                        <a:lnTo>
                          <a:pt x="22894" y="273"/>
                        </a:lnTo>
                        <a:lnTo>
                          <a:pt x="22717" y="219"/>
                        </a:lnTo>
                        <a:lnTo>
                          <a:pt x="22540" y="164"/>
                        </a:lnTo>
                        <a:lnTo>
                          <a:pt x="22364" y="110"/>
                        </a:lnTo>
                        <a:lnTo>
                          <a:pt x="22187" y="69"/>
                        </a:lnTo>
                        <a:lnTo>
                          <a:pt x="22010" y="42"/>
                        </a:lnTo>
                        <a:lnTo>
                          <a:pt x="21833" y="28"/>
                        </a:lnTo>
                        <a:lnTo>
                          <a:pt x="21656" y="15"/>
                        </a:lnTo>
                        <a:lnTo>
                          <a:pt x="2147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" name="Google Shape;1327;p30">
                    <a:extLst>
                      <a:ext uri="{FF2B5EF4-FFF2-40B4-BE49-F238E27FC236}">
                        <a16:creationId xmlns:a16="http://schemas.microsoft.com/office/drawing/2014/main" id="{EDB3FB21-D4AD-B4B2-F95D-3605E681D64D}"/>
                      </a:ext>
                    </a:extLst>
                  </p:cNvPr>
                  <p:cNvSpPr/>
                  <p:nvPr/>
                </p:nvSpPr>
                <p:spPr>
                  <a:xfrm>
                    <a:off x="7235765" y="1962837"/>
                    <a:ext cx="215105" cy="210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8" h="6911" extrusionOk="0">
                        <a:moveTo>
                          <a:pt x="55" y="1"/>
                        </a:moveTo>
                        <a:lnTo>
                          <a:pt x="15" y="28"/>
                        </a:lnTo>
                        <a:lnTo>
                          <a:pt x="1" y="55"/>
                        </a:lnTo>
                        <a:lnTo>
                          <a:pt x="1" y="96"/>
                        </a:lnTo>
                        <a:lnTo>
                          <a:pt x="15" y="150"/>
                        </a:lnTo>
                        <a:lnTo>
                          <a:pt x="42" y="218"/>
                        </a:lnTo>
                        <a:lnTo>
                          <a:pt x="96" y="286"/>
                        </a:lnTo>
                        <a:lnTo>
                          <a:pt x="219" y="450"/>
                        </a:lnTo>
                        <a:lnTo>
                          <a:pt x="395" y="627"/>
                        </a:lnTo>
                        <a:lnTo>
                          <a:pt x="599" y="831"/>
                        </a:lnTo>
                        <a:lnTo>
                          <a:pt x="1089" y="1266"/>
                        </a:lnTo>
                        <a:lnTo>
                          <a:pt x="1592" y="1688"/>
                        </a:lnTo>
                        <a:lnTo>
                          <a:pt x="2055" y="2041"/>
                        </a:lnTo>
                        <a:lnTo>
                          <a:pt x="2504" y="2395"/>
                        </a:lnTo>
                        <a:lnTo>
                          <a:pt x="2490" y="2408"/>
                        </a:lnTo>
                        <a:lnTo>
                          <a:pt x="2422" y="2422"/>
                        </a:lnTo>
                        <a:lnTo>
                          <a:pt x="2327" y="2476"/>
                        </a:lnTo>
                        <a:lnTo>
                          <a:pt x="2205" y="2572"/>
                        </a:lnTo>
                        <a:lnTo>
                          <a:pt x="2069" y="2721"/>
                        </a:lnTo>
                        <a:lnTo>
                          <a:pt x="1987" y="2830"/>
                        </a:lnTo>
                        <a:lnTo>
                          <a:pt x="1905" y="2953"/>
                        </a:lnTo>
                        <a:lnTo>
                          <a:pt x="1810" y="3089"/>
                        </a:lnTo>
                        <a:lnTo>
                          <a:pt x="1729" y="3252"/>
                        </a:lnTo>
                        <a:lnTo>
                          <a:pt x="1633" y="3442"/>
                        </a:lnTo>
                        <a:lnTo>
                          <a:pt x="1538" y="3646"/>
                        </a:lnTo>
                        <a:lnTo>
                          <a:pt x="1456" y="3878"/>
                        </a:lnTo>
                        <a:lnTo>
                          <a:pt x="1388" y="4095"/>
                        </a:lnTo>
                        <a:lnTo>
                          <a:pt x="1334" y="4326"/>
                        </a:lnTo>
                        <a:lnTo>
                          <a:pt x="1307" y="4558"/>
                        </a:lnTo>
                        <a:lnTo>
                          <a:pt x="1293" y="4775"/>
                        </a:lnTo>
                        <a:lnTo>
                          <a:pt x="1307" y="4979"/>
                        </a:lnTo>
                        <a:lnTo>
                          <a:pt x="1348" y="5183"/>
                        </a:lnTo>
                        <a:lnTo>
                          <a:pt x="1388" y="5374"/>
                        </a:lnTo>
                        <a:lnTo>
                          <a:pt x="1470" y="5537"/>
                        </a:lnTo>
                        <a:lnTo>
                          <a:pt x="1565" y="5700"/>
                        </a:lnTo>
                        <a:lnTo>
                          <a:pt x="1633" y="5768"/>
                        </a:lnTo>
                        <a:lnTo>
                          <a:pt x="1701" y="5823"/>
                        </a:lnTo>
                        <a:lnTo>
                          <a:pt x="1769" y="5877"/>
                        </a:lnTo>
                        <a:lnTo>
                          <a:pt x="1851" y="5932"/>
                        </a:lnTo>
                        <a:lnTo>
                          <a:pt x="1933" y="5972"/>
                        </a:lnTo>
                        <a:lnTo>
                          <a:pt x="2028" y="6013"/>
                        </a:lnTo>
                        <a:lnTo>
                          <a:pt x="2123" y="6040"/>
                        </a:lnTo>
                        <a:lnTo>
                          <a:pt x="2218" y="6054"/>
                        </a:lnTo>
                        <a:lnTo>
                          <a:pt x="2341" y="6068"/>
                        </a:lnTo>
                        <a:lnTo>
                          <a:pt x="2449" y="6081"/>
                        </a:lnTo>
                        <a:lnTo>
                          <a:pt x="2585" y="6068"/>
                        </a:lnTo>
                        <a:lnTo>
                          <a:pt x="2708" y="6054"/>
                        </a:lnTo>
                        <a:lnTo>
                          <a:pt x="2803" y="6040"/>
                        </a:lnTo>
                        <a:lnTo>
                          <a:pt x="2966" y="6163"/>
                        </a:lnTo>
                        <a:lnTo>
                          <a:pt x="3184" y="6312"/>
                        </a:lnTo>
                        <a:lnTo>
                          <a:pt x="3497" y="6489"/>
                        </a:lnTo>
                        <a:lnTo>
                          <a:pt x="3674" y="6584"/>
                        </a:lnTo>
                        <a:lnTo>
                          <a:pt x="3864" y="6666"/>
                        </a:lnTo>
                        <a:lnTo>
                          <a:pt x="4055" y="6748"/>
                        </a:lnTo>
                        <a:lnTo>
                          <a:pt x="4259" y="6816"/>
                        </a:lnTo>
                        <a:lnTo>
                          <a:pt x="4476" y="6870"/>
                        </a:lnTo>
                        <a:lnTo>
                          <a:pt x="4694" y="6911"/>
                        </a:lnTo>
                        <a:lnTo>
                          <a:pt x="4912" y="6911"/>
                        </a:lnTo>
                        <a:lnTo>
                          <a:pt x="5116" y="6897"/>
                        </a:lnTo>
                        <a:lnTo>
                          <a:pt x="5333" y="6857"/>
                        </a:lnTo>
                        <a:lnTo>
                          <a:pt x="5442" y="6829"/>
                        </a:lnTo>
                        <a:lnTo>
                          <a:pt x="5537" y="6788"/>
                        </a:lnTo>
                        <a:lnTo>
                          <a:pt x="5632" y="6734"/>
                        </a:lnTo>
                        <a:lnTo>
                          <a:pt x="5741" y="6680"/>
                        </a:lnTo>
                        <a:lnTo>
                          <a:pt x="5823" y="6612"/>
                        </a:lnTo>
                        <a:lnTo>
                          <a:pt x="5918" y="6530"/>
                        </a:lnTo>
                        <a:lnTo>
                          <a:pt x="6136" y="6299"/>
                        </a:lnTo>
                        <a:lnTo>
                          <a:pt x="6231" y="6176"/>
                        </a:lnTo>
                        <a:lnTo>
                          <a:pt x="6326" y="6054"/>
                        </a:lnTo>
                        <a:lnTo>
                          <a:pt x="6462" y="5850"/>
                        </a:lnTo>
                        <a:lnTo>
                          <a:pt x="6571" y="5646"/>
                        </a:lnTo>
                        <a:lnTo>
                          <a:pt x="6666" y="5455"/>
                        </a:lnTo>
                        <a:lnTo>
                          <a:pt x="6761" y="5265"/>
                        </a:lnTo>
                        <a:lnTo>
                          <a:pt x="6829" y="5061"/>
                        </a:lnTo>
                        <a:lnTo>
                          <a:pt x="6884" y="4884"/>
                        </a:lnTo>
                        <a:lnTo>
                          <a:pt x="6966" y="4530"/>
                        </a:lnTo>
                        <a:lnTo>
                          <a:pt x="7020" y="4245"/>
                        </a:lnTo>
                        <a:lnTo>
                          <a:pt x="7034" y="4014"/>
                        </a:lnTo>
                        <a:lnTo>
                          <a:pt x="7047" y="3810"/>
                        </a:lnTo>
                        <a:lnTo>
                          <a:pt x="7006" y="3701"/>
                        </a:lnTo>
                        <a:lnTo>
                          <a:pt x="6925" y="3415"/>
                        </a:lnTo>
                        <a:lnTo>
                          <a:pt x="6761" y="3021"/>
                        </a:lnTo>
                        <a:lnTo>
                          <a:pt x="6666" y="2789"/>
                        </a:lnTo>
                        <a:lnTo>
                          <a:pt x="6557" y="2558"/>
                        </a:lnTo>
                        <a:lnTo>
                          <a:pt x="6421" y="2327"/>
                        </a:lnTo>
                        <a:lnTo>
                          <a:pt x="6285" y="2096"/>
                        </a:lnTo>
                        <a:lnTo>
                          <a:pt x="6136" y="1864"/>
                        </a:lnTo>
                        <a:lnTo>
                          <a:pt x="5973" y="1660"/>
                        </a:lnTo>
                        <a:lnTo>
                          <a:pt x="5782" y="1484"/>
                        </a:lnTo>
                        <a:lnTo>
                          <a:pt x="5687" y="1415"/>
                        </a:lnTo>
                        <a:lnTo>
                          <a:pt x="5592" y="1347"/>
                        </a:lnTo>
                        <a:lnTo>
                          <a:pt x="5496" y="1293"/>
                        </a:lnTo>
                        <a:lnTo>
                          <a:pt x="5388" y="1239"/>
                        </a:lnTo>
                        <a:lnTo>
                          <a:pt x="5292" y="1211"/>
                        </a:lnTo>
                        <a:lnTo>
                          <a:pt x="5184" y="1184"/>
                        </a:lnTo>
                        <a:lnTo>
                          <a:pt x="4939" y="1157"/>
                        </a:lnTo>
                        <a:lnTo>
                          <a:pt x="4735" y="1171"/>
                        </a:lnTo>
                        <a:lnTo>
                          <a:pt x="4571" y="1198"/>
                        </a:lnTo>
                        <a:lnTo>
                          <a:pt x="4422" y="1239"/>
                        </a:lnTo>
                        <a:lnTo>
                          <a:pt x="4313" y="1293"/>
                        </a:lnTo>
                        <a:lnTo>
                          <a:pt x="4218" y="1361"/>
                        </a:lnTo>
                        <a:lnTo>
                          <a:pt x="4150" y="1429"/>
                        </a:lnTo>
                        <a:lnTo>
                          <a:pt x="4095" y="1511"/>
                        </a:lnTo>
                        <a:lnTo>
                          <a:pt x="4055" y="1620"/>
                        </a:lnTo>
                        <a:lnTo>
                          <a:pt x="4027" y="1715"/>
                        </a:lnTo>
                        <a:lnTo>
                          <a:pt x="4014" y="1796"/>
                        </a:lnTo>
                        <a:lnTo>
                          <a:pt x="3810" y="1674"/>
                        </a:lnTo>
                        <a:lnTo>
                          <a:pt x="2966" y="1225"/>
                        </a:lnTo>
                        <a:lnTo>
                          <a:pt x="2409" y="926"/>
                        </a:lnTo>
                        <a:lnTo>
                          <a:pt x="1810" y="640"/>
                        </a:lnTo>
                        <a:lnTo>
                          <a:pt x="1239" y="368"/>
                        </a:lnTo>
                        <a:lnTo>
                          <a:pt x="967" y="259"/>
                        </a:lnTo>
                        <a:lnTo>
                          <a:pt x="722" y="150"/>
                        </a:lnTo>
                        <a:lnTo>
                          <a:pt x="504" y="82"/>
                        </a:lnTo>
                        <a:lnTo>
                          <a:pt x="314" y="28"/>
                        </a:lnTo>
                        <a:lnTo>
                          <a:pt x="164" y="1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328;p30">
                    <a:extLst>
                      <a:ext uri="{FF2B5EF4-FFF2-40B4-BE49-F238E27FC236}">
                        <a16:creationId xmlns:a16="http://schemas.microsoft.com/office/drawing/2014/main" id="{01CF51B0-1A52-B095-ED89-FC481C51C997}"/>
                      </a:ext>
                    </a:extLst>
                  </p:cNvPr>
                  <p:cNvSpPr/>
                  <p:nvPr/>
                </p:nvSpPr>
                <p:spPr>
                  <a:xfrm>
                    <a:off x="7307610" y="2072863"/>
                    <a:ext cx="41110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7" h="668" extrusionOk="0">
                        <a:moveTo>
                          <a:pt x="123" y="1"/>
                        </a:moveTo>
                        <a:lnTo>
                          <a:pt x="68" y="14"/>
                        </a:lnTo>
                        <a:lnTo>
                          <a:pt x="27" y="41"/>
                        </a:lnTo>
                        <a:lnTo>
                          <a:pt x="14" y="96"/>
                        </a:lnTo>
                        <a:lnTo>
                          <a:pt x="0" y="137"/>
                        </a:lnTo>
                        <a:lnTo>
                          <a:pt x="27" y="191"/>
                        </a:lnTo>
                        <a:lnTo>
                          <a:pt x="55" y="232"/>
                        </a:lnTo>
                        <a:lnTo>
                          <a:pt x="191" y="327"/>
                        </a:lnTo>
                        <a:lnTo>
                          <a:pt x="313" y="409"/>
                        </a:lnTo>
                        <a:lnTo>
                          <a:pt x="544" y="531"/>
                        </a:lnTo>
                        <a:lnTo>
                          <a:pt x="735" y="613"/>
                        </a:lnTo>
                        <a:lnTo>
                          <a:pt x="912" y="653"/>
                        </a:lnTo>
                        <a:lnTo>
                          <a:pt x="1048" y="667"/>
                        </a:lnTo>
                        <a:lnTo>
                          <a:pt x="1252" y="667"/>
                        </a:lnTo>
                        <a:lnTo>
                          <a:pt x="1265" y="653"/>
                        </a:lnTo>
                        <a:lnTo>
                          <a:pt x="1306" y="626"/>
                        </a:lnTo>
                        <a:lnTo>
                          <a:pt x="1333" y="599"/>
                        </a:lnTo>
                        <a:lnTo>
                          <a:pt x="1347" y="558"/>
                        </a:lnTo>
                        <a:lnTo>
                          <a:pt x="1347" y="504"/>
                        </a:lnTo>
                        <a:lnTo>
                          <a:pt x="1320" y="463"/>
                        </a:lnTo>
                        <a:lnTo>
                          <a:pt x="1292" y="422"/>
                        </a:lnTo>
                        <a:lnTo>
                          <a:pt x="1238" y="409"/>
                        </a:lnTo>
                        <a:lnTo>
                          <a:pt x="1034" y="409"/>
                        </a:lnTo>
                        <a:lnTo>
                          <a:pt x="925" y="381"/>
                        </a:lnTo>
                        <a:lnTo>
                          <a:pt x="776" y="341"/>
                        </a:lnTo>
                        <a:lnTo>
                          <a:pt x="612" y="273"/>
                        </a:lnTo>
                        <a:lnTo>
                          <a:pt x="422" y="164"/>
                        </a:lnTo>
                        <a:lnTo>
                          <a:pt x="218" y="14"/>
                        </a:lnTo>
                        <a:lnTo>
                          <a:pt x="163" y="1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329;p30">
                    <a:extLst>
                      <a:ext uri="{FF2B5EF4-FFF2-40B4-BE49-F238E27FC236}">
                        <a16:creationId xmlns:a16="http://schemas.microsoft.com/office/drawing/2014/main" id="{833DF52D-2FE0-61FD-B9BD-D07870CA7069}"/>
                      </a:ext>
                    </a:extLst>
                  </p:cNvPr>
                  <p:cNvSpPr/>
                  <p:nvPr/>
                </p:nvSpPr>
                <p:spPr>
                  <a:xfrm>
                    <a:off x="7296379" y="2103598"/>
                    <a:ext cx="46116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681" extrusionOk="0">
                        <a:moveTo>
                          <a:pt x="137" y="0"/>
                        </a:moveTo>
                        <a:lnTo>
                          <a:pt x="83" y="14"/>
                        </a:lnTo>
                        <a:lnTo>
                          <a:pt x="42" y="41"/>
                        </a:lnTo>
                        <a:lnTo>
                          <a:pt x="15" y="82"/>
                        </a:lnTo>
                        <a:lnTo>
                          <a:pt x="1" y="136"/>
                        </a:lnTo>
                        <a:lnTo>
                          <a:pt x="15" y="177"/>
                        </a:lnTo>
                        <a:lnTo>
                          <a:pt x="42" y="218"/>
                        </a:lnTo>
                        <a:lnTo>
                          <a:pt x="151" y="313"/>
                        </a:lnTo>
                        <a:lnTo>
                          <a:pt x="259" y="395"/>
                        </a:lnTo>
                        <a:lnTo>
                          <a:pt x="368" y="463"/>
                        </a:lnTo>
                        <a:lnTo>
                          <a:pt x="491" y="517"/>
                        </a:lnTo>
                        <a:lnTo>
                          <a:pt x="599" y="571"/>
                        </a:lnTo>
                        <a:lnTo>
                          <a:pt x="708" y="599"/>
                        </a:lnTo>
                        <a:lnTo>
                          <a:pt x="912" y="653"/>
                        </a:lnTo>
                        <a:lnTo>
                          <a:pt x="1103" y="680"/>
                        </a:lnTo>
                        <a:lnTo>
                          <a:pt x="1252" y="680"/>
                        </a:lnTo>
                        <a:lnTo>
                          <a:pt x="1402" y="667"/>
                        </a:lnTo>
                        <a:lnTo>
                          <a:pt x="1429" y="667"/>
                        </a:lnTo>
                        <a:lnTo>
                          <a:pt x="1470" y="639"/>
                        </a:lnTo>
                        <a:lnTo>
                          <a:pt x="1497" y="612"/>
                        </a:lnTo>
                        <a:lnTo>
                          <a:pt x="1511" y="571"/>
                        </a:lnTo>
                        <a:lnTo>
                          <a:pt x="1511" y="531"/>
                        </a:lnTo>
                        <a:lnTo>
                          <a:pt x="1497" y="476"/>
                        </a:lnTo>
                        <a:lnTo>
                          <a:pt x="1470" y="435"/>
                        </a:lnTo>
                        <a:lnTo>
                          <a:pt x="1416" y="422"/>
                        </a:lnTo>
                        <a:lnTo>
                          <a:pt x="1361" y="408"/>
                        </a:lnTo>
                        <a:lnTo>
                          <a:pt x="1252" y="422"/>
                        </a:lnTo>
                        <a:lnTo>
                          <a:pt x="1130" y="408"/>
                        </a:lnTo>
                        <a:lnTo>
                          <a:pt x="967" y="395"/>
                        </a:lnTo>
                        <a:lnTo>
                          <a:pt x="790" y="354"/>
                        </a:lnTo>
                        <a:lnTo>
                          <a:pt x="599" y="286"/>
                        </a:lnTo>
                        <a:lnTo>
                          <a:pt x="504" y="231"/>
                        </a:lnTo>
                        <a:lnTo>
                          <a:pt x="409" y="177"/>
                        </a:lnTo>
                        <a:lnTo>
                          <a:pt x="314" y="109"/>
                        </a:lnTo>
                        <a:lnTo>
                          <a:pt x="219" y="27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1330;p30">
                    <a:extLst>
                      <a:ext uri="{FF2B5EF4-FFF2-40B4-BE49-F238E27FC236}">
                        <a16:creationId xmlns:a16="http://schemas.microsoft.com/office/drawing/2014/main" id="{A8348A54-E113-F9DF-5F32-713F5930800A}"/>
                      </a:ext>
                    </a:extLst>
                  </p:cNvPr>
                  <p:cNvSpPr/>
                  <p:nvPr/>
                </p:nvSpPr>
                <p:spPr>
                  <a:xfrm>
                    <a:off x="7347043" y="2008923"/>
                    <a:ext cx="68121" cy="556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" h="1824" extrusionOk="0">
                        <a:moveTo>
                          <a:pt x="449" y="1"/>
                        </a:moveTo>
                        <a:lnTo>
                          <a:pt x="409" y="110"/>
                        </a:lnTo>
                        <a:lnTo>
                          <a:pt x="381" y="205"/>
                        </a:lnTo>
                        <a:lnTo>
                          <a:pt x="368" y="286"/>
                        </a:lnTo>
                        <a:lnTo>
                          <a:pt x="164" y="164"/>
                        </a:lnTo>
                        <a:lnTo>
                          <a:pt x="41" y="966"/>
                        </a:lnTo>
                        <a:lnTo>
                          <a:pt x="14" y="1143"/>
                        </a:lnTo>
                        <a:lnTo>
                          <a:pt x="0" y="1252"/>
                        </a:lnTo>
                        <a:lnTo>
                          <a:pt x="14" y="1375"/>
                        </a:lnTo>
                        <a:lnTo>
                          <a:pt x="28" y="1483"/>
                        </a:lnTo>
                        <a:lnTo>
                          <a:pt x="68" y="1606"/>
                        </a:lnTo>
                        <a:lnTo>
                          <a:pt x="96" y="1660"/>
                        </a:lnTo>
                        <a:lnTo>
                          <a:pt x="136" y="1701"/>
                        </a:lnTo>
                        <a:lnTo>
                          <a:pt x="177" y="1742"/>
                        </a:lnTo>
                        <a:lnTo>
                          <a:pt x="232" y="1783"/>
                        </a:lnTo>
                        <a:lnTo>
                          <a:pt x="286" y="1810"/>
                        </a:lnTo>
                        <a:lnTo>
                          <a:pt x="354" y="1823"/>
                        </a:lnTo>
                        <a:lnTo>
                          <a:pt x="490" y="1823"/>
                        </a:lnTo>
                        <a:lnTo>
                          <a:pt x="653" y="1796"/>
                        </a:lnTo>
                        <a:lnTo>
                          <a:pt x="817" y="1728"/>
                        </a:lnTo>
                        <a:lnTo>
                          <a:pt x="1034" y="1633"/>
                        </a:lnTo>
                        <a:lnTo>
                          <a:pt x="1238" y="1511"/>
                        </a:lnTo>
                        <a:lnTo>
                          <a:pt x="1456" y="1361"/>
                        </a:lnTo>
                        <a:lnTo>
                          <a:pt x="1646" y="1225"/>
                        </a:lnTo>
                        <a:lnTo>
                          <a:pt x="1986" y="953"/>
                        </a:lnTo>
                        <a:lnTo>
                          <a:pt x="2190" y="762"/>
                        </a:lnTo>
                        <a:lnTo>
                          <a:pt x="2218" y="722"/>
                        </a:lnTo>
                        <a:lnTo>
                          <a:pt x="2231" y="667"/>
                        </a:lnTo>
                        <a:lnTo>
                          <a:pt x="2231" y="626"/>
                        </a:lnTo>
                        <a:lnTo>
                          <a:pt x="2204" y="586"/>
                        </a:lnTo>
                        <a:lnTo>
                          <a:pt x="2163" y="545"/>
                        </a:lnTo>
                        <a:lnTo>
                          <a:pt x="2109" y="531"/>
                        </a:lnTo>
                        <a:lnTo>
                          <a:pt x="2054" y="545"/>
                        </a:lnTo>
                        <a:lnTo>
                          <a:pt x="2014" y="572"/>
                        </a:lnTo>
                        <a:lnTo>
                          <a:pt x="1810" y="762"/>
                        </a:lnTo>
                        <a:lnTo>
                          <a:pt x="1578" y="939"/>
                        </a:lnTo>
                        <a:lnTo>
                          <a:pt x="1334" y="1130"/>
                        </a:lnTo>
                        <a:lnTo>
                          <a:pt x="1089" y="1293"/>
                        </a:lnTo>
                        <a:lnTo>
                          <a:pt x="857" y="1429"/>
                        </a:lnTo>
                        <a:lnTo>
                          <a:pt x="653" y="1524"/>
                        </a:lnTo>
                        <a:lnTo>
                          <a:pt x="558" y="1551"/>
                        </a:lnTo>
                        <a:lnTo>
                          <a:pt x="477" y="1565"/>
                        </a:lnTo>
                        <a:lnTo>
                          <a:pt x="409" y="1565"/>
                        </a:lnTo>
                        <a:lnTo>
                          <a:pt x="354" y="1551"/>
                        </a:lnTo>
                        <a:lnTo>
                          <a:pt x="327" y="1524"/>
                        </a:lnTo>
                        <a:lnTo>
                          <a:pt x="300" y="1483"/>
                        </a:lnTo>
                        <a:lnTo>
                          <a:pt x="286" y="1429"/>
                        </a:lnTo>
                        <a:lnTo>
                          <a:pt x="273" y="1375"/>
                        </a:lnTo>
                        <a:lnTo>
                          <a:pt x="273" y="1211"/>
                        </a:lnTo>
                        <a:lnTo>
                          <a:pt x="300" y="1007"/>
                        </a:lnTo>
                        <a:lnTo>
                          <a:pt x="449" y="1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331;p30">
                    <a:extLst>
                      <a:ext uri="{FF2B5EF4-FFF2-40B4-BE49-F238E27FC236}">
                        <a16:creationId xmlns:a16="http://schemas.microsoft.com/office/drawing/2014/main" id="{C1665662-CD43-77F5-BDCE-2CD42E56482D}"/>
                      </a:ext>
                    </a:extLst>
                  </p:cNvPr>
                  <p:cNvSpPr/>
                  <p:nvPr/>
                </p:nvSpPr>
                <p:spPr>
                  <a:xfrm>
                    <a:off x="7318384" y="2042984"/>
                    <a:ext cx="30764" cy="1079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8" h="3537" extrusionOk="0">
                        <a:moveTo>
                          <a:pt x="436" y="0"/>
                        </a:moveTo>
                        <a:lnTo>
                          <a:pt x="382" y="14"/>
                        </a:lnTo>
                        <a:lnTo>
                          <a:pt x="341" y="41"/>
                        </a:lnTo>
                        <a:lnTo>
                          <a:pt x="300" y="82"/>
                        </a:lnTo>
                        <a:lnTo>
                          <a:pt x="300" y="123"/>
                        </a:lnTo>
                        <a:lnTo>
                          <a:pt x="300" y="177"/>
                        </a:lnTo>
                        <a:lnTo>
                          <a:pt x="327" y="218"/>
                        </a:lnTo>
                        <a:lnTo>
                          <a:pt x="382" y="299"/>
                        </a:lnTo>
                        <a:lnTo>
                          <a:pt x="504" y="490"/>
                        </a:lnTo>
                        <a:lnTo>
                          <a:pt x="559" y="626"/>
                        </a:lnTo>
                        <a:lnTo>
                          <a:pt x="627" y="775"/>
                        </a:lnTo>
                        <a:lnTo>
                          <a:pt x="681" y="952"/>
                        </a:lnTo>
                        <a:lnTo>
                          <a:pt x="722" y="1156"/>
                        </a:lnTo>
                        <a:lnTo>
                          <a:pt x="749" y="1374"/>
                        </a:lnTo>
                        <a:lnTo>
                          <a:pt x="763" y="1619"/>
                        </a:lnTo>
                        <a:lnTo>
                          <a:pt x="735" y="1877"/>
                        </a:lnTo>
                        <a:lnTo>
                          <a:pt x="681" y="2163"/>
                        </a:lnTo>
                        <a:lnTo>
                          <a:pt x="627" y="2299"/>
                        </a:lnTo>
                        <a:lnTo>
                          <a:pt x="572" y="2462"/>
                        </a:lnTo>
                        <a:lnTo>
                          <a:pt x="518" y="2612"/>
                        </a:lnTo>
                        <a:lnTo>
                          <a:pt x="436" y="2761"/>
                        </a:lnTo>
                        <a:lnTo>
                          <a:pt x="355" y="2925"/>
                        </a:lnTo>
                        <a:lnTo>
                          <a:pt x="246" y="3088"/>
                        </a:lnTo>
                        <a:lnTo>
                          <a:pt x="137" y="3265"/>
                        </a:lnTo>
                        <a:lnTo>
                          <a:pt x="1" y="3428"/>
                        </a:lnTo>
                        <a:lnTo>
                          <a:pt x="1" y="3428"/>
                        </a:lnTo>
                        <a:lnTo>
                          <a:pt x="96" y="3414"/>
                        </a:lnTo>
                        <a:lnTo>
                          <a:pt x="259" y="3537"/>
                        </a:lnTo>
                        <a:lnTo>
                          <a:pt x="395" y="3346"/>
                        </a:lnTo>
                        <a:lnTo>
                          <a:pt x="504" y="3170"/>
                        </a:lnTo>
                        <a:lnTo>
                          <a:pt x="613" y="2993"/>
                        </a:lnTo>
                        <a:lnTo>
                          <a:pt x="708" y="2816"/>
                        </a:lnTo>
                        <a:lnTo>
                          <a:pt x="776" y="2639"/>
                        </a:lnTo>
                        <a:lnTo>
                          <a:pt x="844" y="2476"/>
                        </a:lnTo>
                        <a:lnTo>
                          <a:pt x="899" y="2313"/>
                        </a:lnTo>
                        <a:lnTo>
                          <a:pt x="939" y="2149"/>
                        </a:lnTo>
                        <a:lnTo>
                          <a:pt x="967" y="2000"/>
                        </a:lnTo>
                        <a:lnTo>
                          <a:pt x="994" y="1850"/>
                        </a:lnTo>
                        <a:lnTo>
                          <a:pt x="1007" y="1564"/>
                        </a:lnTo>
                        <a:lnTo>
                          <a:pt x="994" y="1292"/>
                        </a:lnTo>
                        <a:lnTo>
                          <a:pt x="967" y="1048"/>
                        </a:lnTo>
                        <a:lnTo>
                          <a:pt x="912" y="830"/>
                        </a:lnTo>
                        <a:lnTo>
                          <a:pt x="844" y="639"/>
                        </a:lnTo>
                        <a:lnTo>
                          <a:pt x="776" y="463"/>
                        </a:lnTo>
                        <a:lnTo>
                          <a:pt x="695" y="327"/>
                        </a:lnTo>
                        <a:lnTo>
                          <a:pt x="572" y="123"/>
                        </a:lnTo>
                        <a:lnTo>
                          <a:pt x="518" y="55"/>
                        </a:lnTo>
                        <a:lnTo>
                          <a:pt x="477" y="14"/>
                        </a:lnTo>
                        <a:lnTo>
                          <a:pt x="436" y="0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332;p30">
                    <a:extLst>
                      <a:ext uri="{FF2B5EF4-FFF2-40B4-BE49-F238E27FC236}">
                        <a16:creationId xmlns:a16="http://schemas.microsoft.com/office/drawing/2014/main" id="{A580D3EB-CB85-B7E0-2358-B88774E2BE87}"/>
                      </a:ext>
                    </a:extLst>
                  </p:cNvPr>
                  <p:cNvSpPr/>
                  <p:nvPr/>
                </p:nvSpPr>
                <p:spPr>
                  <a:xfrm>
                    <a:off x="7901264" y="2839662"/>
                    <a:ext cx="445928" cy="1628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1" h="53350" extrusionOk="0">
                        <a:moveTo>
                          <a:pt x="1" y="0"/>
                        </a:moveTo>
                        <a:lnTo>
                          <a:pt x="9999" y="53064"/>
                        </a:lnTo>
                        <a:lnTo>
                          <a:pt x="14610" y="53349"/>
                        </a:lnTo>
                        <a:lnTo>
                          <a:pt x="11794" y="10814"/>
                        </a:lnTo>
                        <a:lnTo>
                          <a:pt x="10883" y="381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6E1CC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333;p30">
                    <a:extLst>
                      <a:ext uri="{FF2B5EF4-FFF2-40B4-BE49-F238E27FC236}">
                        <a16:creationId xmlns:a16="http://schemas.microsoft.com/office/drawing/2014/main" id="{315555DC-9E8F-B0C8-DD43-5FF1C29B3118}"/>
                      </a:ext>
                    </a:extLst>
                  </p:cNvPr>
                  <p:cNvSpPr/>
                  <p:nvPr/>
                </p:nvSpPr>
                <p:spPr>
                  <a:xfrm>
                    <a:off x="8219288" y="4449225"/>
                    <a:ext cx="127909" cy="149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1" h="4884" extrusionOk="0">
                        <a:moveTo>
                          <a:pt x="1" y="0"/>
                        </a:moveTo>
                        <a:lnTo>
                          <a:pt x="667" y="4788"/>
                        </a:lnTo>
                        <a:lnTo>
                          <a:pt x="1062" y="4843"/>
                        </a:lnTo>
                        <a:lnTo>
                          <a:pt x="1429" y="4870"/>
                        </a:lnTo>
                        <a:lnTo>
                          <a:pt x="1783" y="4884"/>
                        </a:lnTo>
                        <a:lnTo>
                          <a:pt x="2123" y="4884"/>
                        </a:lnTo>
                        <a:lnTo>
                          <a:pt x="2435" y="4856"/>
                        </a:lnTo>
                        <a:lnTo>
                          <a:pt x="2721" y="4816"/>
                        </a:lnTo>
                        <a:lnTo>
                          <a:pt x="2993" y="4775"/>
                        </a:lnTo>
                        <a:lnTo>
                          <a:pt x="3224" y="4720"/>
                        </a:lnTo>
                        <a:lnTo>
                          <a:pt x="3456" y="4652"/>
                        </a:lnTo>
                        <a:lnTo>
                          <a:pt x="3646" y="4598"/>
                        </a:lnTo>
                        <a:lnTo>
                          <a:pt x="3945" y="4476"/>
                        </a:lnTo>
                        <a:lnTo>
                          <a:pt x="4136" y="4394"/>
                        </a:lnTo>
                        <a:lnTo>
                          <a:pt x="4190" y="4353"/>
                        </a:lnTo>
                        <a:lnTo>
                          <a:pt x="3877" y="31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1334;p30">
                    <a:extLst>
                      <a:ext uri="{FF2B5EF4-FFF2-40B4-BE49-F238E27FC236}">
                        <a16:creationId xmlns:a16="http://schemas.microsoft.com/office/drawing/2014/main" id="{4AD6E41D-73E3-D1C6-2C1B-58D4C64F5AF2}"/>
                      </a:ext>
                    </a:extLst>
                  </p:cNvPr>
                  <p:cNvSpPr/>
                  <p:nvPr/>
                </p:nvSpPr>
                <p:spPr>
                  <a:xfrm>
                    <a:off x="8184006" y="4426396"/>
                    <a:ext cx="182693" cy="82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86" h="2694" extrusionOk="0">
                        <a:moveTo>
                          <a:pt x="5890" y="0"/>
                        </a:moveTo>
                        <a:lnTo>
                          <a:pt x="123" y="218"/>
                        </a:lnTo>
                        <a:lnTo>
                          <a:pt x="82" y="367"/>
                        </a:lnTo>
                        <a:lnTo>
                          <a:pt x="55" y="531"/>
                        </a:lnTo>
                        <a:lnTo>
                          <a:pt x="14" y="844"/>
                        </a:lnTo>
                        <a:lnTo>
                          <a:pt x="0" y="1156"/>
                        </a:lnTo>
                        <a:lnTo>
                          <a:pt x="14" y="1469"/>
                        </a:lnTo>
                        <a:lnTo>
                          <a:pt x="68" y="1782"/>
                        </a:lnTo>
                        <a:lnTo>
                          <a:pt x="123" y="2081"/>
                        </a:lnTo>
                        <a:lnTo>
                          <a:pt x="204" y="2394"/>
                        </a:lnTo>
                        <a:lnTo>
                          <a:pt x="313" y="2694"/>
                        </a:lnTo>
                        <a:lnTo>
                          <a:pt x="5849" y="2435"/>
                        </a:lnTo>
                        <a:lnTo>
                          <a:pt x="5904" y="2122"/>
                        </a:lnTo>
                        <a:lnTo>
                          <a:pt x="5945" y="1823"/>
                        </a:lnTo>
                        <a:lnTo>
                          <a:pt x="5972" y="1524"/>
                        </a:lnTo>
                        <a:lnTo>
                          <a:pt x="5985" y="1211"/>
                        </a:lnTo>
                        <a:lnTo>
                          <a:pt x="5985" y="912"/>
                        </a:lnTo>
                        <a:lnTo>
                          <a:pt x="5972" y="599"/>
                        </a:lnTo>
                        <a:lnTo>
                          <a:pt x="5945" y="299"/>
                        </a:lnTo>
                        <a:lnTo>
                          <a:pt x="5890" y="0"/>
                        </a:lnTo>
                        <a:close/>
                      </a:path>
                    </a:pathLst>
                  </a:custGeom>
                  <a:solidFill>
                    <a:srgbClr val="5D10B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335;p30">
                    <a:extLst>
                      <a:ext uri="{FF2B5EF4-FFF2-40B4-BE49-F238E27FC236}">
                        <a16:creationId xmlns:a16="http://schemas.microsoft.com/office/drawing/2014/main" id="{A3ECDA10-D935-A708-E0E2-3ACD05306067}"/>
                      </a:ext>
                    </a:extLst>
                  </p:cNvPr>
                  <p:cNvSpPr/>
                  <p:nvPr/>
                </p:nvSpPr>
                <p:spPr>
                  <a:xfrm>
                    <a:off x="7938224" y="4528945"/>
                    <a:ext cx="424320" cy="20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03" h="6652" extrusionOk="0">
                        <a:moveTo>
                          <a:pt x="8638" y="0"/>
                        </a:moveTo>
                        <a:lnTo>
                          <a:pt x="8529" y="27"/>
                        </a:lnTo>
                        <a:lnTo>
                          <a:pt x="8353" y="109"/>
                        </a:lnTo>
                        <a:lnTo>
                          <a:pt x="8149" y="218"/>
                        </a:lnTo>
                        <a:lnTo>
                          <a:pt x="7890" y="367"/>
                        </a:lnTo>
                        <a:lnTo>
                          <a:pt x="7278" y="762"/>
                        </a:lnTo>
                        <a:lnTo>
                          <a:pt x="6543" y="1238"/>
                        </a:lnTo>
                        <a:lnTo>
                          <a:pt x="6013" y="1578"/>
                        </a:lnTo>
                        <a:lnTo>
                          <a:pt x="5646" y="1823"/>
                        </a:lnTo>
                        <a:lnTo>
                          <a:pt x="5020" y="2231"/>
                        </a:lnTo>
                        <a:lnTo>
                          <a:pt x="4775" y="2380"/>
                        </a:lnTo>
                        <a:lnTo>
                          <a:pt x="4204" y="2748"/>
                        </a:lnTo>
                        <a:lnTo>
                          <a:pt x="3360" y="3265"/>
                        </a:lnTo>
                        <a:lnTo>
                          <a:pt x="2952" y="3496"/>
                        </a:lnTo>
                        <a:lnTo>
                          <a:pt x="2571" y="3700"/>
                        </a:lnTo>
                        <a:lnTo>
                          <a:pt x="2204" y="3877"/>
                        </a:lnTo>
                        <a:lnTo>
                          <a:pt x="1878" y="4013"/>
                        </a:lnTo>
                        <a:lnTo>
                          <a:pt x="1578" y="4122"/>
                        </a:lnTo>
                        <a:lnTo>
                          <a:pt x="1442" y="4162"/>
                        </a:lnTo>
                        <a:lnTo>
                          <a:pt x="1320" y="4190"/>
                        </a:lnTo>
                        <a:lnTo>
                          <a:pt x="1021" y="4258"/>
                        </a:lnTo>
                        <a:lnTo>
                          <a:pt x="776" y="4339"/>
                        </a:lnTo>
                        <a:lnTo>
                          <a:pt x="667" y="4394"/>
                        </a:lnTo>
                        <a:lnTo>
                          <a:pt x="572" y="4448"/>
                        </a:lnTo>
                        <a:lnTo>
                          <a:pt x="477" y="4502"/>
                        </a:lnTo>
                        <a:lnTo>
                          <a:pt x="395" y="4570"/>
                        </a:lnTo>
                        <a:lnTo>
                          <a:pt x="327" y="4638"/>
                        </a:lnTo>
                        <a:lnTo>
                          <a:pt x="259" y="4707"/>
                        </a:lnTo>
                        <a:lnTo>
                          <a:pt x="150" y="4843"/>
                        </a:lnTo>
                        <a:lnTo>
                          <a:pt x="82" y="4992"/>
                        </a:lnTo>
                        <a:lnTo>
                          <a:pt x="28" y="5155"/>
                        </a:lnTo>
                        <a:lnTo>
                          <a:pt x="1" y="5319"/>
                        </a:lnTo>
                        <a:lnTo>
                          <a:pt x="1" y="5482"/>
                        </a:lnTo>
                        <a:lnTo>
                          <a:pt x="14" y="5645"/>
                        </a:lnTo>
                        <a:lnTo>
                          <a:pt x="41" y="5808"/>
                        </a:lnTo>
                        <a:lnTo>
                          <a:pt x="82" y="5958"/>
                        </a:lnTo>
                        <a:lnTo>
                          <a:pt x="123" y="6108"/>
                        </a:lnTo>
                        <a:lnTo>
                          <a:pt x="232" y="6380"/>
                        </a:lnTo>
                        <a:lnTo>
                          <a:pt x="259" y="6407"/>
                        </a:lnTo>
                        <a:lnTo>
                          <a:pt x="300" y="6434"/>
                        </a:lnTo>
                        <a:lnTo>
                          <a:pt x="436" y="6488"/>
                        </a:lnTo>
                        <a:lnTo>
                          <a:pt x="640" y="6529"/>
                        </a:lnTo>
                        <a:lnTo>
                          <a:pt x="898" y="6556"/>
                        </a:lnTo>
                        <a:lnTo>
                          <a:pt x="1225" y="6584"/>
                        </a:lnTo>
                        <a:lnTo>
                          <a:pt x="1592" y="6611"/>
                        </a:lnTo>
                        <a:lnTo>
                          <a:pt x="2476" y="6638"/>
                        </a:lnTo>
                        <a:lnTo>
                          <a:pt x="3496" y="6652"/>
                        </a:lnTo>
                        <a:lnTo>
                          <a:pt x="4639" y="6638"/>
                        </a:lnTo>
                        <a:lnTo>
                          <a:pt x="5850" y="6624"/>
                        </a:lnTo>
                        <a:lnTo>
                          <a:pt x="7088" y="6597"/>
                        </a:lnTo>
                        <a:lnTo>
                          <a:pt x="9536" y="6516"/>
                        </a:lnTo>
                        <a:lnTo>
                          <a:pt x="11644" y="6434"/>
                        </a:lnTo>
                        <a:lnTo>
                          <a:pt x="13712" y="6325"/>
                        </a:lnTo>
                        <a:lnTo>
                          <a:pt x="13766" y="5699"/>
                        </a:lnTo>
                        <a:lnTo>
                          <a:pt x="13821" y="5033"/>
                        </a:lnTo>
                        <a:lnTo>
                          <a:pt x="13875" y="4230"/>
                        </a:lnTo>
                        <a:lnTo>
                          <a:pt x="13902" y="3360"/>
                        </a:lnTo>
                        <a:lnTo>
                          <a:pt x="13902" y="2938"/>
                        </a:lnTo>
                        <a:lnTo>
                          <a:pt x="13889" y="2517"/>
                        </a:lnTo>
                        <a:lnTo>
                          <a:pt x="13875" y="2136"/>
                        </a:lnTo>
                        <a:lnTo>
                          <a:pt x="13834" y="1782"/>
                        </a:lnTo>
                        <a:lnTo>
                          <a:pt x="13794" y="1469"/>
                        </a:lnTo>
                        <a:lnTo>
                          <a:pt x="13753" y="1333"/>
                        </a:lnTo>
                        <a:lnTo>
                          <a:pt x="13726" y="1211"/>
                        </a:lnTo>
                        <a:lnTo>
                          <a:pt x="13671" y="1102"/>
                        </a:lnTo>
                        <a:lnTo>
                          <a:pt x="13630" y="1020"/>
                        </a:lnTo>
                        <a:lnTo>
                          <a:pt x="13562" y="939"/>
                        </a:lnTo>
                        <a:lnTo>
                          <a:pt x="13494" y="871"/>
                        </a:lnTo>
                        <a:lnTo>
                          <a:pt x="13426" y="816"/>
                        </a:lnTo>
                        <a:lnTo>
                          <a:pt x="13345" y="775"/>
                        </a:lnTo>
                        <a:lnTo>
                          <a:pt x="13250" y="748"/>
                        </a:lnTo>
                        <a:lnTo>
                          <a:pt x="13154" y="721"/>
                        </a:lnTo>
                        <a:lnTo>
                          <a:pt x="13059" y="707"/>
                        </a:lnTo>
                        <a:lnTo>
                          <a:pt x="12950" y="707"/>
                        </a:lnTo>
                        <a:lnTo>
                          <a:pt x="12733" y="721"/>
                        </a:lnTo>
                        <a:lnTo>
                          <a:pt x="12488" y="748"/>
                        </a:lnTo>
                        <a:lnTo>
                          <a:pt x="12229" y="803"/>
                        </a:lnTo>
                        <a:lnTo>
                          <a:pt x="11699" y="925"/>
                        </a:lnTo>
                        <a:lnTo>
                          <a:pt x="11413" y="993"/>
                        </a:lnTo>
                        <a:lnTo>
                          <a:pt x="11141" y="1047"/>
                        </a:lnTo>
                        <a:lnTo>
                          <a:pt x="10855" y="1088"/>
                        </a:lnTo>
                        <a:lnTo>
                          <a:pt x="10583" y="1102"/>
                        </a:lnTo>
                        <a:lnTo>
                          <a:pt x="10325" y="1102"/>
                        </a:lnTo>
                        <a:lnTo>
                          <a:pt x="10189" y="1088"/>
                        </a:lnTo>
                        <a:lnTo>
                          <a:pt x="10067" y="1061"/>
                        </a:lnTo>
                        <a:lnTo>
                          <a:pt x="9931" y="884"/>
                        </a:lnTo>
                        <a:lnTo>
                          <a:pt x="9781" y="721"/>
                        </a:lnTo>
                        <a:lnTo>
                          <a:pt x="9590" y="517"/>
                        </a:lnTo>
                        <a:lnTo>
                          <a:pt x="9373" y="326"/>
                        </a:lnTo>
                        <a:lnTo>
                          <a:pt x="9250" y="231"/>
                        </a:lnTo>
                        <a:lnTo>
                          <a:pt x="9128" y="150"/>
                        </a:lnTo>
                        <a:lnTo>
                          <a:pt x="9006" y="82"/>
                        </a:lnTo>
                        <a:lnTo>
                          <a:pt x="8883" y="41"/>
                        </a:lnTo>
                        <a:lnTo>
                          <a:pt x="8761" y="14"/>
                        </a:lnTo>
                        <a:lnTo>
                          <a:pt x="8638" y="0"/>
                        </a:lnTo>
                        <a:close/>
                      </a:path>
                    </a:pathLst>
                  </a:custGeom>
                  <a:solidFill>
                    <a:srgbClr val="D53F2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336;p30">
                    <a:extLst>
                      <a:ext uri="{FF2B5EF4-FFF2-40B4-BE49-F238E27FC236}">
                        <a16:creationId xmlns:a16="http://schemas.microsoft.com/office/drawing/2014/main" id="{B3ED6414-EC65-4E48-70D2-6FE47807EB0F}"/>
                      </a:ext>
                    </a:extLst>
                  </p:cNvPr>
                  <p:cNvSpPr/>
                  <p:nvPr/>
                </p:nvSpPr>
                <p:spPr>
                  <a:xfrm>
                    <a:off x="8091407" y="4584554"/>
                    <a:ext cx="66473" cy="544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8" h="1783" extrusionOk="0">
                        <a:moveTo>
                          <a:pt x="627" y="1"/>
                        </a:moveTo>
                        <a:lnTo>
                          <a:pt x="504" y="14"/>
                        </a:lnTo>
                        <a:lnTo>
                          <a:pt x="382" y="28"/>
                        </a:lnTo>
                        <a:lnTo>
                          <a:pt x="273" y="69"/>
                        </a:lnTo>
                        <a:lnTo>
                          <a:pt x="178" y="110"/>
                        </a:lnTo>
                        <a:lnTo>
                          <a:pt x="96" y="150"/>
                        </a:lnTo>
                        <a:lnTo>
                          <a:pt x="42" y="218"/>
                        </a:lnTo>
                        <a:lnTo>
                          <a:pt x="15" y="300"/>
                        </a:lnTo>
                        <a:lnTo>
                          <a:pt x="1" y="409"/>
                        </a:lnTo>
                        <a:lnTo>
                          <a:pt x="151" y="395"/>
                        </a:lnTo>
                        <a:lnTo>
                          <a:pt x="327" y="422"/>
                        </a:lnTo>
                        <a:lnTo>
                          <a:pt x="518" y="463"/>
                        </a:lnTo>
                        <a:lnTo>
                          <a:pt x="613" y="504"/>
                        </a:lnTo>
                        <a:lnTo>
                          <a:pt x="722" y="545"/>
                        </a:lnTo>
                        <a:lnTo>
                          <a:pt x="831" y="613"/>
                        </a:lnTo>
                        <a:lnTo>
                          <a:pt x="926" y="681"/>
                        </a:lnTo>
                        <a:lnTo>
                          <a:pt x="1116" y="844"/>
                        </a:lnTo>
                        <a:lnTo>
                          <a:pt x="1293" y="1035"/>
                        </a:lnTo>
                        <a:lnTo>
                          <a:pt x="1443" y="1211"/>
                        </a:lnTo>
                        <a:lnTo>
                          <a:pt x="1565" y="1388"/>
                        </a:lnTo>
                        <a:lnTo>
                          <a:pt x="1660" y="1524"/>
                        </a:lnTo>
                        <a:lnTo>
                          <a:pt x="1742" y="1660"/>
                        </a:lnTo>
                        <a:lnTo>
                          <a:pt x="1769" y="1701"/>
                        </a:lnTo>
                        <a:lnTo>
                          <a:pt x="1797" y="1728"/>
                        </a:lnTo>
                        <a:lnTo>
                          <a:pt x="1837" y="1755"/>
                        </a:lnTo>
                        <a:lnTo>
                          <a:pt x="1878" y="1769"/>
                        </a:lnTo>
                        <a:lnTo>
                          <a:pt x="1919" y="1783"/>
                        </a:lnTo>
                        <a:lnTo>
                          <a:pt x="1973" y="1783"/>
                        </a:lnTo>
                        <a:lnTo>
                          <a:pt x="2014" y="1769"/>
                        </a:lnTo>
                        <a:lnTo>
                          <a:pt x="2055" y="1755"/>
                        </a:lnTo>
                        <a:lnTo>
                          <a:pt x="2096" y="1728"/>
                        </a:lnTo>
                        <a:lnTo>
                          <a:pt x="2137" y="1687"/>
                        </a:lnTo>
                        <a:lnTo>
                          <a:pt x="2150" y="1660"/>
                        </a:lnTo>
                        <a:lnTo>
                          <a:pt x="2177" y="1606"/>
                        </a:lnTo>
                        <a:lnTo>
                          <a:pt x="2177" y="1565"/>
                        </a:lnTo>
                        <a:lnTo>
                          <a:pt x="2177" y="1524"/>
                        </a:lnTo>
                        <a:lnTo>
                          <a:pt x="2177" y="1483"/>
                        </a:lnTo>
                        <a:lnTo>
                          <a:pt x="2150" y="1429"/>
                        </a:lnTo>
                        <a:lnTo>
                          <a:pt x="2055" y="1266"/>
                        </a:lnTo>
                        <a:lnTo>
                          <a:pt x="1946" y="1103"/>
                        </a:lnTo>
                        <a:lnTo>
                          <a:pt x="1797" y="899"/>
                        </a:lnTo>
                        <a:lnTo>
                          <a:pt x="1620" y="695"/>
                        </a:lnTo>
                        <a:lnTo>
                          <a:pt x="1416" y="477"/>
                        </a:lnTo>
                        <a:lnTo>
                          <a:pt x="1307" y="382"/>
                        </a:lnTo>
                        <a:lnTo>
                          <a:pt x="1184" y="286"/>
                        </a:lnTo>
                        <a:lnTo>
                          <a:pt x="1062" y="205"/>
                        </a:lnTo>
                        <a:lnTo>
                          <a:pt x="940" y="137"/>
                        </a:lnTo>
                        <a:lnTo>
                          <a:pt x="776" y="55"/>
                        </a:lnTo>
                        <a:lnTo>
                          <a:pt x="627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1337;p30">
                    <a:extLst>
                      <a:ext uri="{FF2B5EF4-FFF2-40B4-BE49-F238E27FC236}">
                        <a16:creationId xmlns:a16="http://schemas.microsoft.com/office/drawing/2014/main" id="{A8A23F47-92F7-26D9-71A0-BAC90B93A0AE}"/>
                      </a:ext>
                    </a:extLst>
                  </p:cNvPr>
                  <p:cNvSpPr/>
                  <p:nvPr/>
                </p:nvSpPr>
                <p:spPr>
                  <a:xfrm>
                    <a:off x="8121714" y="4566699"/>
                    <a:ext cx="58171" cy="52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6" h="1715" extrusionOk="0">
                        <a:moveTo>
                          <a:pt x="531" y="1"/>
                        </a:moveTo>
                        <a:lnTo>
                          <a:pt x="355" y="14"/>
                        </a:lnTo>
                        <a:lnTo>
                          <a:pt x="273" y="28"/>
                        </a:lnTo>
                        <a:lnTo>
                          <a:pt x="205" y="55"/>
                        </a:lnTo>
                        <a:lnTo>
                          <a:pt x="137" y="82"/>
                        </a:lnTo>
                        <a:lnTo>
                          <a:pt x="83" y="150"/>
                        </a:lnTo>
                        <a:lnTo>
                          <a:pt x="42" y="232"/>
                        </a:lnTo>
                        <a:lnTo>
                          <a:pt x="1" y="341"/>
                        </a:lnTo>
                        <a:lnTo>
                          <a:pt x="110" y="355"/>
                        </a:lnTo>
                        <a:lnTo>
                          <a:pt x="219" y="382"/>
                        </a:lnTo>
                        <a:lnTo>
                          <a:pt x="327" y="423"/>
                        </a:lnTo>
                        <a:lnTo>
                          <a:pt x="436" y="477"/>
                        </a:lnTo>
                        <a:lnTo>
                          <a:pt x="545" y="545"/>
                        </a:lnTo>
                        <a:lnTo>
                          <a:pt x="654" y="613"/>
                        </a:lnTo>
                        <a:lnTo>
                          <a:pt x="844" y="776"/>
                        </a:lnTo>
                        <a:lnTo>
                          <a:pt x="1008" y="953"/>
                        </a:lnTo>
                        <a:lnTo>
                          <a:pt x="1157" y="1143"/>
                        </a:lnTo>
                        <a:lnTo>
                          <a:pt x="1280" y="1307"/>
                        </a:lnTo>
                        <a:lnTo>
                          <a:pt x="1375" y="1456"/>
                        </a:lnTo>
                        <a:lnTo>
                          <a:pt x="1456" y="1592"/>
                        </a:lnTo>
                        <a:lnTo>
                          <a:pt x="1484" y="1633"/>
                        </a:lnTo>
                        <a:lnTo>
                          <a:pt x="1524" y="1660"/>
                        </a:lnTo>
                        <a:lnTo>
                          <a:pt x="1552" y="1688"/>
                        </a:lnTo>
                        <a:lnTo>
                          <a:pt x="1592" y="1701"/>
                        </a:lnTo>
                        <a:lnTo>
                          <a:pt x="1647" y="1715"/>
                        </a:lnTo>
                        <a:lnTo>
                          <a:pt x="1688" y="1715"/>
                        </a:lnTo>
                        <a:lnTo>
                          <a:pt x="1742" y="1701"/>
                        </a:lnTo>
                        <a:lnTo>
                          <a:pt x="1783" y="1688"/>
                        </a:lnTo>
                        <a:lnTo>
                          <a:pt x="1824" y="1660"/>
                        </a:lnTo>
                        <a:lnTo>
                          <a:pt x="1851" y="1620"/>
                        </a:lnTo>
                        <a:lnTo>
                          <a:pt x="1878" y="1579"/>
                        </a:lnTo>
                        <a:lnTo>
                          <a:pt x="1892" y="1538"/>
                        </a:lnTo>
                        <a:lnTo>
                          <a:pt x="1905" y="1497"/>
                        </a:lnTo>
                        <a:lnTo>
                          <a:pt x="1905" y="1456"/>
                        </a:lnTo>
                        <a:lnTo>
                          <a:pt x="1892" y="1402"/>
                        </a:lnTo>
                        <a:lnTo>
                          <a:pt x="1878" y="1361"/>
                        </a:lnTo>
                        <a:lnTo>
                          <a:pt x="1769" y="1198"/>
                        </a:lnTo>
                        <a:lnTo>
                          <a:pt x="1660" y="1021"/>
                        </a:lnTo>
                        <a:lnTo>
                          <a:pt x="1524" y="831"/>
                        </a:lnTo>
                        <a:lnTo>
                          <a:pt x="1348" y="613"/>
                        </a:lnTo>
                        <a:lnTo>
                          <a:pt x="1144" y="409"/>
                        </a:lnTo>
                        <a:lnTo>
                          <a:pt x="1021" y="314"/>
                        </a:lnTo>
                        <a:lnTo>
                          <a:pt x="912" y="219"/>
                        </a:lnTo>
                        <a:lnTo>
                          <a:pt x="790" y="137"/>
                        </a:lnTo>
                        <a:lnTo>
                          <a:pt x="667" y="55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1338;p30">
                    <a:extLst>
                      <a:ext uri="{FF2B5EF4-FFF2-40B4-BE49-F238E27FC236}">
                        <a16:creationId xmlns:a16="http://schemas.microsoft.com/office/drawing/2014/main" id="{3B399E59-5FA1-D6D6-4C94-1EF21B65F591}"/>
                      </a:ext>
                    </a:extLst>
                  </p:cNvPr>
                  <p:cNvSpPr/>
                  <p:nvPr/>
                </p:nvSpPr>
                <p:spPr>
                  <a:xfrm>
                    <a:off x="8066502" y="4601584"/>
                    <a:ext cx="61895" cy="53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8" h="1756" extrusionOk="0">
                        <a:moveTo>
                          <a:pt x="327" y="0"/>
                        </a:moveTo>
                        <a:lnTo>
                          <a:pt x="218" y="28"/>
                        </a:lnTo>
                        <a:lnTo>
                          <a:pt x="137" y="55"/>
                        </a:lnTo>
                        <a:lnTo>
                          <a:pt x="69" y="109"/>
                        </a:lnTo>
                        <a:lnTo>
                          <a:pt x="28" y="177"/>
                        </a:lnTo>
                        <a:lnTo>
                          <a:pt x="1" y="259"/>
                        </a:lnTo>
                        <a:lnTo>
                          <a:pt x="1" y="368"/>
                        </a:lnTo>
                        <a:lnTo>
                          <a:pt x="137" y="381"/>
                        </a:lnTo>
                        <a:lnTo>
                          <a:pt x="273" y="409"/>
                        </a:lnTo>
                        <a:lnTo>
                          <a:pt x="422" y="449"/>
                        </a:lnTo>
                        <a:lnTo>
                          <a:pt x="572" y="517"/>
                        </a:lnTo>
                        <a:lnTo>
                          <a:pt x="681" y="585"/>
                        </a:lnTo>
                        <a:lnTo>
                          <a:pt x="776" y="653"/>
                        </a:lnTo>
                        <a:lnTo>
                          <a:pt x="967" y="817"/>
                        </a:lnTo>
                        <a:lnTo>
                          <a:pt x="1143" y="993"/>
                        </a:lnTo>
                        <a:lnTo>
                          <a:pt x="1293" y="1184"/>
                        </a:lnTo>
                        <a:lnTo>
                          <a:pt x="1415" y="1347"/>
                        </a:lnTo>
                        <a:lnTo>
                          <a:pt x="1511" y="1497"/>
                        </a:lnTo>
                        <a:lnTo>
                          <a:pt x="1592" y="1633"/>
                        </a:lnTo>
                        <a:lnTo>
                          <a:pt x="1620" y="1674"/>
                        </a:lnTo>
                        <a:lnTo>
                          <a:pt x="1647" y="1701"/>
                        </a:lnTo>
                        <a:lnTo>
                          <a:pt x="1688" y="1728"/>
                        </a:lnTo>
                        <a:lnTo>
                          <a:pt x="1728" y="1742"/>
                        </a:lnTo>
                        <a:lnTo>
                          <a:pt x="1769" y="1755"/>
                        </a:lnTo>
                        <a:lnTo>
                          <a:pt x="1824" y="1755"/>
                        </a:lnTo>
                        <a:lnTo>
                          <a:pt x="1864" y="1742"/>
                        </a:lnTo>
                        <a:lnTo>
                          <a:pt x="1919" y="1728"/>
                        </a:lnTo>
                        <a:lnTo>
                          <a:pt x="1946" y="1701"/>
                        </a:lnTo>
                        <a:lnTo>
                          <a:pt x="1987" y="1660"/>
                        </a:lnTo>
                        <a:lnTo>
                          <a:pt x="2014" y="1619"/>
                        </a:lnTo>
                        <a:lnTo>
                          <a:pt x="2028" y="1578"/>
                        </a:lnTo>
                        <a:lnTo>
                          <a:pt x="2028" y="1538"/>
                        </a:lnTo>
                        <a:lnTo>
                          <a:pt x="2028" y="1497"/>
                        </a:lnTo>
                        <a:lnTo>
                          <a:pt x="2028" y="1442"/>
                        </a:lnTo>
                        <a:lnTo>
                          <a:pt x="2000" y="1402"/>
                        </a:lnTo>
                        <a:lnTo>
                          <a:pt x="1905" y="1238"/>
                        </a:lnTo>
                        <a:lnTo>
                          <a:pt x="1796" y="1061"/>
                        </a:lnTo>
                        <a:lnTo>
                          <a:pt x="1647" y="871"/>
                        </a:lnTo>
                        <a:lnTo>
                          <a:pt x="1470" y="653"/>
                        </a:lnTo>
                        <a:lnTo>
                          <a:pt x="1266" y="449"/>
                        </a:lnTo>
                        <a:lnTo>
                          <a:pt x="1157" y="354"/>
                        </a:lnTo>
                        <a:lnTo>
                          <a:pt x="1035" y="259"/>
                        </a:lnTo>
                        <a:lnTo>
                          <a:pt x="926" y="177"/>
                        </a:lnTo>
                        <a:lnTo>
                          <a:pt x="790" y="96"/>
                        </a:lnTo>
                        <a:lnTo>
                          <a:pt x="57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1339;p30">
                    <a:extLst>
                      <a:ext uri="{FF2B5EF4-FFF2-40B4-BE49-F238E27FC236}">
                        <a16:creationId xmlns:a16="http://schemas.microsoft.com/office/drawing/2014/main" id="{21B4EAC6-64B6-770D-DECA-465F6B32A7CA}"/>
                      </a:ext>
                    </a:extLst>
                  </p:cNvPr>
                  <p:cNvSpPr/>
                  <p:nvPr/>
                </p:nvSpPr>
                <p:spPr>
                  <a:xfrm>
                    <a:off x="8136272" y="2809752"/>
                    <a:ext cx="508982" cy="16689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77" h="54684" extrusionOk="0">
                        <a:moveTo>
                          <a:pt x="11725" y="1"/>
                        </a:moveTo>
                        <a:lnTo>
                          <a:pt x="10080" y="327"/>
                        </a:lnTo>
                        <a:lnTo>
                          <a:pt x="10052" y="327"/>
                        </a:lnTo>
                        <a:lnTo>
                          <a:pt x="9563" y="450"/>
                        </a:lnTo>
                        <a:lnTo>
                          <a:pt x="9481" y="477"/>
                        </a:lnTo>
                        <a:lnTo>
                          <a:pt x="0" y="1552"/>
                        </a:lnTo>
                        <a:lnTo>
                          <a:pt x="2013" y="29763"/>
                        </a:lnTo>
                        <a:lnTo>
                          <a:pt x="12569" y="54683"/>
                        </a:lnTo>
                        <a:lnTo>
                          <a:pt x="16677" y="54493"/>
                        </a:lnTo>
                        <a:lnTo>
                          <a:pt x="16323" y="52357"/>
                        </a:lnTo>
                        <a:lnTo>
                          <a:pt x="15929" y="50072"/>
                        </a:lnTo>
                        <a:lnTo>
                          <a:pt x="15425" y="47311"/>
                        </a:lnTo>
                        <a:lnTo>
                          <a:pt x="14868" y="44304"/>
                        </a:lnTo>
                        <a:lnTo>
                          <a:pt x="14568" y="42795"/>
                        </a:lnTo>
                        <a:lnTo>
                          <a:pt x="14283" y="41312"/>
                        </a:lnTo>
                        <a:lnTo>
                          <a:pt x="13984" y="39897"/>
                        </a:lnTo>
                        <a:lnTo>
                          <a:pt x="13684" y="38591"/>
                        </a:lnTo>
                        <a:lnTo>
                          <a:pt x="13399" y="37394"/>
                        </a:lnTo>
                        <a:lnTo>
                          <a:pt x="13127" y="36374"/>
                        </a:lnTo>
                        <a:lnTo>
                          <a:pt x="12855" y="35436"/>
                        </a:lnTo>
                        <a:lnTo>
                          <a:pt x="12582" y="34538"/>
                        </a:lnTo>
                        <a:lnTo>
                          <a:pt x="12310" y="33654"/>
                        </a:lnTo>
                        <a:lnTo>
                          <a:pt x="12038" y="32810"/>
                        </a:lnTo>
                        <a:lnTo>
                          <a:pt x="11494" y="31246"/>
                        </a:lnTo>
                        <a:lnTo>
                          <a:pt x="11005" y="29872"/>
                        </a:lnTo>
                        <a:lnTo>
                          <a:pt x="10583" y="28743"/>
                        </a:lnTo>
                        <a:lnTo>
                          <a:pt x="10243" y="27873"/>
                        </a:lnTo>
                        <a:lnTo>
                          <a:pt x="9944" y="27138"/>
                        </a:lnTo>
                        <a:lnTo>
                          <a:pt x="10134" y="23710"/>
                        </a:lnTo>
                        <a:lnTo>
                          <a:pt x="10324" y="20078"/>
                        </a:lnTo>
                        <a:lnTo>
                          <a:pt x="10569" y="15739"/>
                        </a:lnTo>
                        <a:lnTo>
                          <a:pt x="10855" y="11114"/>
                        </a:lnTo>
                        <a:lnTo>
                          <a:pt x="11005" y="8843"/>
                        </a:lnTo>
                        <a:lnTo>
                          <a:pt x="11154" y="6666"/>
                        </a:lnTo>
                        <a:lnTo>
                          <a:pt x="11304" y="4639"/>
                        </a:lnTo>
                        <a:lnTo>
                          <a:pt x="11440" y="2817"/>
                        </a:lnTo>
                        <a:lnTo>
                          <a:pt x="11589" y="1252"/>
                        </a:lnTo>
                        <a:lnTo>
                          <a:pt x="11725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1340;p30">
                    <a:extLst>
                      <a:ext uri="{FF2B5EF4-FFF2-40B4-BE49-F238E27FC236}">
                        <a16:creationId xmlns:a16="http://schemas.microsoft.com/office/drawing/2014/main" id="{61E54531-2081-CD73-5A38-283AE8C3E2B4}"/>
                      </a:ext>
                    </a:extLst>
                  </p:cNvPr>
                  <p:cNvSpPr/>
                  <p:nvPr/>
                </p:nvSpPr>
                <p:spPr>
                  <a:xfrm>
                    <a:off x="8519853" y="4447974"/>
                    <a:ext cx="144085" cy="150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1" h="4925" extrusionOk="0">
                        <a:moveTo>
                          <a:pt x="1" y="1"/>
                        </a:moveTo>
                        <a:lnTo>
                          <a:pt x="1184" y="4829"/>
                        </a:lnTo>
                        <a:lnTo>
                          <a:pt x="1579" y="4884"/>
                        </a:lnTo>
                        <a:lnTo>
                          <a:pt x="1946" y="4911"/>
                        </a:lnTo>
                        <a:lnTo>
                          <a:pt x="2300" y="4925"/>
                        </a:lnTo>
                        <a:lnTo>
                          <a:pt x="2640" y="4925"/>
                        </a:lnTo>
                        <a:lnTo>
                          <a:pt x="2953" y="4897"/>
                        </a:lnTo>
                        <a:lnTo>
                          <a:pt x="3238" y="4857"/>
                        </a:lnTo>
                        <a:lnTo>
                          <a:pt x="3510" y="4816"/>
                        </a:lnTo>
                        <a:lnTo>
                          <a:pt x="3755" y="4761"/>
                        </a:lnTo>
                        <a:lnTo>
                          <a:pt x="3973" y="4693"/>
                        </a:lnTo>
                        <a:lnTo>
                          <a:pt x="4163" y="4639"/>
                        </a:lnTo>
                        <a:lnTo>
                          <a:pt x="4463" y="4517"/>
                        </a:lnTo>
                        <a:lnTo>
                          <a:pt x="4653" y="4435"/>
                        </a:lnTo>
                        <a:lnTo>
                          <a:pt x="4721" y="4394"/>
                        </a:lnTo>
                        <a:lnTo>
                          <a:pt x="3524" y="286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1341;p30">
                    <a:extLst>
                      <a:ext uri="{FF2B5EF4-FFF2-40B4-BE49-F238E27FC236}">
                        <a16:creationId xmlns:a16="http://schemas.microsoft.com/office/drawing/2014/main" id="{6573170C-BBC2-FDB1-648E-96370B1E2624}"/>
                      </a:ext>
                    </a:extLst>
                  </p:cNvPr>
                  <p:cNvSpPr/>
                  <p:nvPr/>
                </p:nvSpPr>
                <p:spPr>
                  <a:xfrm>
                    <a:off x="8482100" y="4431798"/>
                    <a:ext cx="201371" cy="82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8" h="2694" extrusionOk="0">
                        <a:moveTo>
                          <a:pt x="6298" y="0"/>
                        </a:moveTo>
                        <a:lnTo>
                          <a:pt x="109" y="367"/>
                        </a:lnTo>
                        <a:lnTo>
                          <a:pt x="41" y="735"/>
                        </a:lnTo>
                        <a:lnTo>
                          <a:pt x="14" y="1061"/>
                        </a:lnTo>
                        <a:lnTo>
                          <a:pt x="0" y="1224"/>
                        </a:lnTo>
                        <a:lnTo>
                          <a:pt x="14" y="1374"/>
                        </a:lnTo>
                        <a:lnTo>
                          <a:pt x="27" y="1524"/>
                        </a:lnTo>
                        <a:lnTo>
                          <a:pt x="54" y="1673"/>
                        </a:lnTo>
                        <a:lnTo>
                          <a:pt x="82" y="1823"/>
                        </a:lnTo>
                        <a:lnTo>
                          <a:pt x="136" y="1959"/>
                        </a:lnTo>
                        <a:lnTo>
                          <a:pt x="204" y="2081"/>
                        </a:lnTo>
                        <a:lnTo>
                          <a:pt x="272" y="2217"/>
                        </a:lnTo>
                        <a:lnTo>
                          <a:pt x="354" y="2340"/>
                        </a:lnTo>
                        <a:lnTo>
                          <a:pt x="463" y="2462"/>
                        </a:lnTo>
                        <a:lnTo>
                          <a:pt x="585" y="2571"/>
                        </a:lnTo>
                        <a:lnTo>
                          <a:pt x="707" y="2693"/>
                        </a:lnTo>
                        <a:lnTo>
                          <a:pt x="6502" y="2353"/>
                        </a:lnTo>
                        <a:lnTo>
                          <a:pt x="6556" y="2054"/>
                        </a:lnTo>
                        <a:lnTo>
                          <a:pt x="6584" y="1755"/>
                        </a:lnTo>
                        <a:lnTo>
                          <a:pt x="6597" y="1456"/>
                        </a:lnTo>
                        <a:lnTo>
                          <a:pt x="6584" y="1156"/>
                        </a:lnTo>
                        <a:lnTo>
                          <a:pt x="6543" y="857"/>
                        </a:lnTo>
                        <a:lnTo>
                          <a:pt x="6488" y="571"/>
                        </a:lnTo>
                        <a:lnTo>
                          <a:pt x="6407" y="286"/>
                        </a:lnTo>
                        <a:lnTo>
                          <a:pt x="6298" y="0"/>
                        </a:lnTo>
                        <a:close/>
                      </a:path>
                    </a:pathLst>
                  </a:custGeom>
                  <a:solidFill>
                    <a:srgbClr val="5D10B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342;p30">
                    <a:extLst>
                      <a:ext uri="{FF2B5EF4-FFF2-40B4-BE49-F238E27FC236}">
                        <a16:creationId xmlns:a16="http://schemas.microsoft.com/office/drawing/2014/main" id="{B147A52C-926F-CBE7-8F22-CF874AB25ADF}"/>
                      </a:ext>
                    </a:extLst>
                  </p:cNvPr>
                  <p:cNvSpPr/>
                  <p:nvPr/>
                </p:nvSpPr>
                <p:spPr>
                  <a:xfrm>
                    <a:off x="8262474" y="4528945"/>
                    <a:ext cx="424320" cy="203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03" h="6652" extrusionOk="0">
                        <a:moveTo>
                          <a:pt x="8638" y="0"/>
                        </a:moveTo>
                        <a:lnTo>
                          <a:pt x="8529" y="27"/>
                        </a:lnTo>
                        <a:lnTo>
                          <a:pt x="8352" y="109"/>
                        </a:lnTo>
                        <a:lnTo>
                          <a:pt x="8148" y="218"/>
                        </a:lnTo>
                        <a:lnTo>
                          <a:pt x="7890" y="367"/>
                        </a:lnTo>
                        <a:lnTo>
                          <a:pt x="7278" y="762"/>
                        </a:lnTo>
                        <a:lnTo>
                          <a:pt x="6543" y="1238"/>
                        </a:lnTo>
                        <a:lnTo>
                          <a:pt x="6013" y="1578"/>
                        </a:lnTo>
                        <a:lnTo>
                          <a:pt x="5645" y="1823"/>
                        </a:lnTo>
                        <a:lnTo>
                          <a:pt x="5020" y="2231"/>
                        </a:lnTo>
                        <a:lnTo>
                          <a:pt x="4775" y="2380"/>
                        </a:lnTo>
                        <a:lnTo>
                          <a:pt x="4203" y="2748"/>
                        </a:lnTo>
                        <a:lnTo>
                          <a:pt x="3360" y="3265"/>
                        </a:lnTo>
                        <a:lnTo>
                          <a:pt x="2952" y="3496"/>
                        </a:lnTo>
                        <a:lnTo>
                          <a:pt x="2571" y="3700"/>
                        </a:lnTo>
                        <a:lnTo>
                          <a:pt x="2204" y="3877"/>
                        </a:lnTo>
                        <a:lnTo>
                          <a:pt x="1877" y="4013"/>
                        </a:lnTo>
                        <a:lnTo>
                          <a:pt x="1578" y="4122"/>
                        </a:lnTo>
                        <a:lnTo>
                          <a:pt x="1442" y="4162"/>
                        </a:lnTo>
                        <a:lnTo>
                          <a:pt x="1320" y="4190"/>
                        </a:lnTo>
                        <a:lnTo>
                          <a:pt x="1020" y="4258"/>
                        </a:lnTo>
                        <a:lnTo>
                          <a:pt x="776" y="4339"/>
                        </a:lnTo>
                        <a:lnTo>
                          <a:pt x="667" y="4394"/>
                        </a:lnTo>
                        <a:lnTo>
                          <a:pt x="572" y="4448"/>
                        </a:lnTo>
                        <a:lnTo>
                          <a:pt x="476" y="4502"/>
                        </a:lnTo>
                        <a:lnTo>
                          <a:pt x="395" y="4570"/>
                        </a:lnTo>
                        <a:lnTo>
                          <a:pt x="327" y="4638"/>
                        </a:lnTo>
                        <a:lnTo>
                          <a:pt x="259" y="4707"/>
                        </a:lnTo>
                        <a:lnTo>
                          <a:pt x="150" y="4843"/>
                        </a:lnTo>
                        <a:lnTo>
                          <a:pt x="82" y="4992"/>
                        </a:lnTo>
                        <a:lnTo>
                          <a:pt x="27" y="5155"/>
                        </a:lnTo>
                        <a:lnTo>
                          <a:pt x="0" y="5319"/>
                        </a:lnTo>
                        <a:lnTo>
                          <a:pt x="0" y="5482"/>
                        </a:lnTo>
                        <a:lnTo>
                          <a:pt x="14" y="5645"/>
                        </a:lnTo>
                        <a:lnTo>
                          <a:pt x="41" y="5808"/>
                        </a:lnTo>
                        <a:lnTo>
                          <a:pt x="82" y="5958"/>
                        </a:lnTo>
                        <a:lnTo>
                          <a:pt x="123" y="6108"/>
                        </a:lnTo>
                        <a:lnTo>
                          <a:pt x="245" y="6380"/>
                        </a:lnTo>
                        <a:lnTo>
                          <a:pt x="259" y="6407"/>
                        </a:lnTo>
                        <a:lnTo>
                          <a:pt x="299" y="6434"/>
                        </a:lnTo>
                        <a:lnTo>
                          <a:pt x="436" y="6488"/>
                        </a:lnTo>
                        <a:lnTo>
                          <a:pt x="640" y="6529"/>
                        </a:lnTo>
                        <a:lnTo>
                          <a:pt x="898" y="6556"/>
                        </a:lnTo>
                        <a:lnTo>
                          <a:pt x="1224" y="6584"/>
                        </a:lnTo>
                        <a:lnTo>
                          <a:pt x="1592" y="6611"/>
                        </a:lnTo>
                        <a:lnTo>
                          <a:pt x="2476" y="6638"/>
                        </a:lnTo>
                        <a:lnTo>
                          <a:pt x="3496" y="6652"/>
                        </a:lnTo>
                        <a:lnTo>
                          <a:pt x="4639" y="6638"/>
                        </a:lnTo>
                        <a:lnTo>
                          <a:pt x="5849" y="6624"/>
                        </a:lnTo>
                        <a:lnTo>
                          <a:pt x="7087" y="6597"/>
                        </a:lnTo>
                        <a:lnTo>
                          <a:pt x="9536" y="6516"/>
                        </a:lnTo>
                        <a:lnTo>
                          <a:pt x="11644" y="6434"/>
                        </a:lnTo>
                        <a:lnTo>
                          <a:pt x="13712" y="6325"/>
                        </a:lnTo>
                        <a:lnTo>
                          <a:pt x="13766" y="5699"/>
                        </a:lnTo>
                        <a:lnTo>
                          <a:pt x="13820" y="5033"/>
                        </a:lnTo>
                        <a:lnTo>
                          <a:pt x="13875" y="4230"/>
                        </a:lnTo>
                        <a:lnTo>
                          <a:pt x="13902" y="3360"/>
                        </a:lnTo>
                        <a:lnTo>
                          <a:pt x="13902" y="2938"/>
                        </a:lnTo>
                        <a:lnTo>
                          <a:pt x="13888" y="2517"/>
                        </a:lnTo>
                        <a:lnTo>
                          <a:pt x="13875" y="2136"/>
                        </a:lnTo>
                        <a:lnTo>
                          <a:pt x="13834" y="1782"/>
                        </a:lnTo>
                        <a:lnTo>
                          <a:pt x="13793" y="1469"/>
                        </a:lnTo>
                        <a:lnTo>
                          <a:pt x="13752" y="1333"/>
                        </a:lnTo>
                        <a:lnTo>
                          <a:pt x="13725" y="1211"/>
                        </a:lnTo>
                        <a:lnTo>
                          <a:pt x="13671" y="1102"/>
                        </a:lnTo>
                        <a:lnTo>
                          <a:pt x="13630" y="1020"/>
                        </a:lnTo>
                        <a:lnTo>
                          <a:pt x="13562" y="939"/>
                        </a:lnTo>
                        <a:lnTo>
                          <a:pt x="13494" y="871"/>
                        </a:lnTo>
                        <a:lnTo>
                          <a:pt x="13426" y="816"/>
                        </a:lnTo>
                        <a:lnTo>
                          <a:pt x="13344" y="775"/>
                        </a:lnTo>
                        <a:lnTo>
                          <a:pt x="13249" y="748"/>
                        </a:lnTo>
                        <a:lnTo>
                          <a:pt x="13154" y="721"/>
                        </a:lnTo>
                        <a:lnTo>
                          <a:pt x="13059" y="707"/>
                        </a:lnTo>
                        <a:lnTo>
                          <a:pt x="12950" y="707"/>
                        </a:lnTo>
                        <a:lnTo>
                          <a:pt x="12732" y="721"/>
                        </a:lnTo>
                        <a:lnTo>
                          <a:pt x="12487" y="748"/>
                        </a:lnTo>
                        <a:lnTo>
                          <a:pt x="12229" y="803"/>
                        </a:lnTo>
                        <a:lnTo>
                          <a:pt x="11698" y="925"/>
                        </a:lnTo>
                        <a:lnTo>
                          <a:pt x="11413" y="993"/>
                        </a:lnTo>
                        <a:lnTo>
                          <a:pt x="11141" y="1047"/>
                        </a:lnTo>
                        <a:lnTo>
                          <a:pt x="10855" y="1088"/>
                        </a:lnTo>
                        <a:lnTo>
                          <a:pt x="10583" y="1102"/>
                        </a:lnTo>
                        <a:lnTo>
                          <a:pt x="10325" y="1102"/>
                        </a:lnTo>
                        <a:lnTo>
                          <a:pt x="10189" y="1088"/>
                        </a:lnTo>
                        <a:lnTo>
                          <a:pt x="10066" y="1061"/>
                        </a:lnTo>
                        <a:lnTo>
                          <a:pt x="9930" y="884"/>
                        </a:lnTo>
                        <a:lnTo>
                          <a:pt x="9781" y="721"/>
                        </a:lnTo>
                        <a:lnTo>
                          <a:pt x="9590" y="517"/>
                        </a:lnTo>
                        <a:lnTo>
                          <a:pt x="9372" y="326"/>
                        </a:lnTo>
                        <a:lnTo>
                          <a:pt x="9250" y="231"/>
                        </a:lnTo>
                        <a:lnTo>
                          <a:pt x="9128" y="150"/>
                        </a:lnTo>
                        <a:lnTo>
                          <a:pt x="9005" y="82"/>
                        </a:lnTo>
                        <a:lnTo>
                          <a:pt x="8883" y="41"/>
                        </a:lnTo>
                        <a:lnTo>
                          <a:pt x="8760" y="14"/>
                        </a:lnTo>
                        <a:lnTo>
                          <a:pt x="8638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343;p30">
                    <a:extLst>
                      <a:ext uri="{FF2B5EF4-FFF2-40B4-BE49-F238E27FC236}">
                        <a16:creationId xmlns:a16="http://schemas.microsoft.com/office/drawing/2014/main" id="{BDD62F85-AC80-C5EF-43F2-D20CAFDC7B5C}"/>
                      </a:ext>
                    </a:extLst>
                  </p:cNvPr>
                  <p:cNvSpPr/>
                  <p:nvPr/>
                </p:nvSpPr>
                <p:spPr>
                  <a:xfrm>
                    <a:off x="8415657" y="4584554"/>
                    <a:ext cx="66442" cy="544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783" extrusionOk="0">
                        <a:moveTo>
                          <a:pt x="626" y="1"/>
                        </a:moveTo>
                        <a:lnTo>
                          <a:pt x="504" y="14"/>
                        </a:lnTo>
                        <a:lnTo>
                          <a:pt x="381" y="28"/>
                        </a:lnTo>
                        <a:lnTo>
                          <a:pt x="273" y="69"/>
                        </a:lnTo>
                        <a:lnTo>
                          <a:pt x="177" y="110"/>
                        </a:lnTo>
                        <a:lnTo>
                          <a:pt x="96" y="150"/>
                        </a:lnTo>
                        <a:lnTo>
                          <a:pt x="41" y="218"/>
                        </a:lnTo>
                        <a:lnTo>
                          <a:pt x="14" y="300"/>
                        </a:lnTo>
                        <a:lnTo>
                          <a:pt x="1" y="409"/>
                        </a:lnTo>
                        <a:lnTo>
                          <a:pt x="150" y="395"/>
                        </a:lnTo>
                        <a:lnTo>
                          <a:pt x="327" y="422"/>
                        </a:lnTo>
                        <a:lnTo>
                          <a:pt x="517" y="463"/>
                        </a:lnTo>
                        <a:lnTo>
                          <a:pt x="613" y="504"/>
                        </a:lnTo>
                        <a:lnTo>
                          <a:pt x="722" y="545"/>
                        </a:lnTo>
                        <a:lnTo>
                          <a:pt x="830" y="613"/>
                        </a:lnTo>
                        <a:lnTo>
                          <a:pt x="926" y="681"/>
                        </a:lnTo>
                        <a:lnTo>
                          <a:pt x="1116" y="844"/>
                        </a:lnTo>
                        <a:lnTo>
                          <a:pt x="1293" y="1035"/>
                        </a:lnTo>
                        <a:lnTo>
                          <a:pt x="1442" y="1211"/>
                        </a:lnTo>
                        <a:lnTo>
                          <a:pt x="1565" y="1388"/>
                        </a:lnTo>
                        <a:lnTo>
                          <a:pt x="1660" y="1524"/>
                        </a:lnTo>
                        <a:lnTo>
                          <a:pt x="1742" y="1660"/>
                        </a:lnTo>
                        <a:lnTo>
                          <a:pt x="1769" y="1701"/>
                        </a:lnTo>
                        <a:lnTo>
                          <a:pt x="1796" y="1728"/>
                        </a:lnTo>
                        <a:lnTo>
                          <a:pt x="1837" y="1755"/>
                        </a:lnTo>
                        <a:lnTo>
                          <a:pt x="1878" y="1769"/>
                        </a:lnTo>
                        <a:lnTo>
                          <a:pt x="1919" y="1783"/>
                        </a:lnTo>
                        <a:lnTo>
                          <a:pt x="1973" y="1783"/>
                        </a:lnTo>
                        <a:lnTo>
                          <a:pt x="2014" y="1769"/>
                        </a:lnTo>
                        <a:lnTo>
                          <a:pt x="2055" y="1755"/>
                        </a:lnTo>
                        <a:lnTo>
                          <a:pt x="2095" y="1728"/>
                        </a:lnTo>
                        <a:lnTo>
                          <a:pt x="2136" y="1687"/>
                        </a:lnTo>
                        <a:lnTo>
                          <a:pt x="2150" y="1660"/>
                        </a:lnTo>
                        <a:lnTo>
                          <a:pt x="2177" y="1606"/>
                        </a:lnTo>
                        <a:lnTo>
                          <a:pt x="2177" y="1565"/>
                        </a:lnTo>
                        <a:lnTo>
                          <a:pt x="2177" y="1524"/>
                        </a:lnTo>
                        <a:lnTo>
                          <a:pt x="2177" y="1483"/>
                        </a:lnTo>
                        <a:lnTo>
                          <a:pt x="2150" y="1429"/>
                        </a:lnTo>
                        <a:lnTo>
                          <a:pt x="2055" y="1266"/>
                        </a:lnTo>
                        <a:lnTo>
                          <a:pt x="1946" y="1103"/>
                        </a:lnTo>
                        <a:lnTo>
                          <a:pt x="1796" y="899"/>
                        </a:lnTo>
                        <a:lnTo>
                          <a:pt x="1619" y="695"/>
                        </a:lnTo>
                        <a:lnTo>
                          <a:pt x="1415" y="477"/>
                        </a:lnTo>
                        <a:lnTo>
                          <a:pt x="1306" y="382"/>
                        </a:lnTo>
                        <a:lnTo>
                          <a:pt x="1184" y="286"/>
                        </a:lnTo>
                        <a:lnTo>
                          <a:pt x="1062" y="205"/>
                        </a:lnTo>
                        <a:lnTo>
                          <a:pt x="939" y="137"/>
                        </a:lnTo>
                        <a:lnTo>
                          <a:pt x="776" y="55"/>
                        </a:lnTo>
                        <a:lnTo>
                          <a:pt x="626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1344;p30">
                    <a:extLst>
                      <a:ext uri="{FF2B5EF4-FFF2-40B4-BE49-F238E27FC236}">
                        <a16:creationId xmlns:a16="http://schemas.microsoft.com/office/drawing/2014/main" id="{D7EC7985-7C46-28FD-1F6E-41D8F7F8DC4F}"/>
                      </a:ext>
                    </a:extLst>
                  </p:cNvPr>
                  <p:cNvSpPr/>
                  <p:nvPr/>
                </p:nvSpPr>
                <p:spPr>
                  <a:xfrm>
                    <a:off x="8445963" y="4566699"/>
                    <a:ext cx="58141" cy="52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" h="1715" extrusionOk="0">
                        <a:moveTo>
                          <a:pt x="531" y="1"/>
                        </a:moveTo>
                        <a:lnTo>
                          <a:pt x="354" y="14"/>
                        </a:lnTo>
                        <a:lnTo>
                          <a:pt x="273" y="28"/>
                        </a:lnTo>
                        <a:lnTo>
                          <a:pt x="205" y="55"/>
                        </a:lnTo>
                        <a:lnTo>
                          <a:pt x="137" y="82"/>
                        </a:lnTo>
                        <a:lnTo>
                          <a:pt x="82" y="150"/>
                        </a:lnTo>
                        <a:lnTo>
                          <a:pt x="41" y="232"/>
                        </a:lnTo>
                        <a:lnTo>
                          <a:pt x="1" y="341"/>
                        </a:lnTo>
                        <a:lnTo>
                          <a:pt x="109" y="355"/>
                        </a:lnTo>
                        <a:lnTo>
                          <a:pt x="218" y="382"/>
                        </a:lnTo>
                        <a:lnTo>
                          <a:pt x="327" y="423"/>
                        </a:lnTo>
                        <a:lnTo>
                          <a:pt x="436" y="477"/>
                        </a:lnTo>
                        <a:lnTo>
                          <a:pt x="545" y="545"/>
                        </a:lnTo>
                        <a:lnTo>
                          <a:pt x="654" y="613"/>
                        </a:lnTo>
                        <a:lnTo>
                          <a:pt x="844" y="776"/>
                        </a:lnTo>
                        <a:lnTo>
                          <a:pt x="1007" y="953"/>
                        </a:lnTo>
                        <a:lnTo>
                          <a:pt x="1157" y="1143"/>
                        </a:lnTo>
                        <a:lnTo>
                          <a:pt x="1279" y="1307"/>
                        </a:lnTo>
                        <a:lnTo>
                          <a:pt x="1374" y="1456"/>
                        </a:lnTo>
                        <a:lnTo>
                          <a:pt x="1456" y="1592"/>
                        </a:lnTo>
                        <a:lnTo>
                          <a:pt x="1483" y="1633"/>
                        </a:lnTo>
                        <a:lnTo>
                          <a:pt x="1524" y="1660"/>
                        </a:lnTo>
                        <a:lnTo>
                          <a:pt x="1551" y="1688"/>
                        </a:lnTo>
                        <a:lnTo>
                          <a:pt x="1592" y="1701"/>
                        </a:lnTo>
                        <a:lnTo>
                          <a:pt x="1647" y="1715"/>
                        </a:lnTo>
                        <a:lnTo>
                          <a:pt x="1687" y="1715"/>
                        </a:lnTo>
                        <a:lnTo>
                          <a:pt x="1742" y="1701"/>
                        </a:lnTo>
                        <a:lnTo>
                          <a:pt x="1783" y="1688"/>
                        </a:lnTo>
                        <a:lnTo>
                          <a:pt x="1823" y="1660"/>
                        </a:lnTo>
                        <a:lnTo>
                          <a:pt x="1851" y="1620"/>
                        </a:lnTo>
                        <a:lnTo>
                          <a:pt x="1878" y="1579"/>
                        </a:lnTo>
                        <a:lnTo>
                          <a:pt x="1891" y="1538"/>
                        </a:lnTo>
                        <a:lnTo>
                          <a:pt x="1905" y="1497"/>
                        </a:lnTo>
                        <a:lnTo>
                          <a:pt x="1905" y="1456"/>
                        </a:lnTo>
                        <a:lnTo>
                          <a:pt x="1891" y="1402"/>
                        </a:lnTo>
                        <a:lnTo>
                          <a:pt x="1878" y="1361"/>
                        </a:lnTo>
                        <a:lnTo>
                          <a:pt x="1769" y="1198"/>
                        </a:lnTo>
                        <a:lnTo>
                          <a:pt x="1660" y="1021"/>
                        </a:lnTo>
                        <a:lnTo>
                          <a:pt x="1524" y="831"/>
                        </a:lnTo>
                        <a:lnTo>
                          <a:pt x="1347" y="613"/>
                        </a:lnTo>
                        <a:lnTo>
                          <a:pt x="1143" y="409"/>
                        </a:lnTo>
                        <a:lnTo>
                          <a:pt x="1021" y="314"/>
                        </a:lnTo>
                        <a:lnTo>
                          <a:pt x="912" y="219"/>
                        </a:lnTo>
                        <a:lnTo>
                          <a:pt x="790" y="137"/>
                        </a:lnTo>
                        <a:lnTo>
                          <a:pt x="667" y="55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345;p30">
                    <a:extLst>
                      <a:ext uri="{FF2B5EF4-FFF2-40B4-BE49-F238E27FC236}">
                        <a16:creationId xmlns:a16="http://schemas.microsoft.com/office/drawing/2014/main" id="{90989C5A-6FC2-B373-EB9E-C546F3A16765}"/>
                      </a:ext>
                    </a:extLst>
                  </p:cNvPr>
                  <p:cNvSpPr/>
                  <p:nvPr/>
                </p:nvSpPr>
                <p:spPr>
                  <a:xfrm>
                    <a:off x="8390752" y="4601584"/>
                    <a:ext cx="61895" cy="53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8" h="1756" extrusionOk="0">
                        <a:moveTo>
                          <a:pt x="327" y="0"/>
                        </a:moveTo>
                        <a:lnTo>
                          <a:pt x="218" y="28"/>
                        </a:lnTo>
                        <a:lnTo>
                          <a:pt x="136" y="55"/>
                        </a:lnTo>
                        <a:lnTo>
                          <a:pt x="68" y="109"/>
                        </a:lnTo>
                        <a:lnTo>
                          <a:pt x="28" y="177"/>
                        </a:lnTo>
                        <a:lnTo>
                          <a:pt x="0" y="259"/>
                        </a:lnTo>
                        <a:lnTo>
                          <a:pt x="0" y="368"/>
                        </a:lnTo>
                        <a:lnTo>
                          <a:pt x="136" y="381"/>
                        </a:lnTo>
                        <a:lnTo>
                          <a:pt x="272" y="409"/>
                        </a:lnTo>
                        <a:lnTo>
                          <a:pt x="422" y="449"/>
                        </a:lnTo>
                        <a:lnTo>
                          <a:pt x="572" y="517"/>
                        </a:lnTo>
                        <a:lnTo>
                          <a:pt x="681" y="585"/>
                        </a:lnTo>
                        <a:lnTo>
                          <a:pt x="776" y="653"/>
                        </a:lnTo>
                        <a:lnTo>
                          <a:pt x="966" y="817"/>
                        </a:lnTo>
                        <a:lnTo>
                          <a:pt x="1143" y="993"/>
                        </a:lnTo>
                        <a:lnTo>
                          <a:pt x="1293" y="1184"/>
                        </a:lnTo>
                        <a:lnTo>
                          <a:pt x="1415" y="1347"/>
                        </a:lnTo>
                        <a:lnTo>
                          <a:pt x="1510" y="1497"/>
                        </a:lnTo>
                        <a:lnTo>
                          <a:pt x="1592" y="1633"/>
                        </a:lnTo>
                        <a:lnTo>
                          <a:pt x="1619" y="1674"/>
                        </a:lnTo>
                        <a:lnTo>
                          <a:pt x="1646" y="1701"/>
                        </a:lnTo>
                        <a:lnTo>
                          <a:pt x="1687" y="1728"/>
                        </a:lnTo>
                        <a:lnTo>
                          <a:pt x="1728" y="1742"/>
                        </a:lnTo>
                        <a:lnTo>
                          <a:pt x="1769" y="1755"/>
                        </a:lnTo>
                        <a:lnTo>
                          <a:pt x="1823" y="1755"/>
                        </a:lnTo>
                        <a:lnTo>
                          <a:pt x="1864" y="1742"/>
                        </a:lnTo>
                        <a:lnTo>
                          <a:pt x="1918" y="1728"/>
                        </a:lnTo>
                        <a:lnTo>
                          <a:pt x="1946" y="1701"/>
                        </a:lnTo>
                        <a:lnTo>
                          <a:pt x="1986" y="1660"/>
                        </a:lnTo>
                        <a:lnTo>
                          <a:pt x="2014" y="1619"/>
                        </a:lnTo>
                        <a:lnTo>
                          <a:pt x="2027" y="1578"/>
                        </a:lnTo>
                        <a:lnTo>
                          <a:pt x="2027" y="1538"/>
                        </a:lnTo>
                        <a:lnTo>
                          <a:pt x="2027" y="1497"/>
                        </a:lnTo>
                        <a:lnTo>
                          <a:pt x="2027" y="1442"/>
                        </a:lnTo>
                        <a:lnTo>
                          <a:pt x="2000" y="1402"/>
                        </a:lnTo>
                        <a:lnTo>
                          <a:pt x="1905" y="1238"/>
                        </a:lnTo>
                        <a:lnTo>
                          <a:pt x="1796" y="1061"/>
                        </a:lnTo>
                        <a:lnTo>
                          <a:pt x="1646" y="871"/>
                        </a:lnTo>
                        <a:lnTo>
                          <a:pt x="1470" y="653"/>
                        </a:lnTo>
                        <a:lnTo>
                          <a:pt x="1265" y="449"/>
                        </a:lnTo>
                        <a:lnTo>
                          <a:pt x="1157" y="354"/>
                        </a:lnTo>
                        <a:lnTo>
                          <a:pt x="1034" y="259"/>
                        </a:lnTo>
                        <a:lnTo>
                          <a:pt x="925" y="177"/>
                        </a:lnTo>
                        <a:lnTo>
                          <a:pt x="789" y="96"/>
                        </a:lnTo>
                        <a:lnTo>
                          <a:pt x="57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346;p30">
                    <a:extLst>
                      <a:ext uri="{FF2B5EF4-FFF2-40B4-BE49-F238E27FC236}">
                        <a16:creationId xmlns:a16="http://schemas.microsoft.com/office/drawing/2014/main" id="{30B601C2-FC7A-2CA5-5ABD-16712F371DA6}"/>
                      </a:ext>
                    </a:extLst>
                  </p:cNvPr>
                  <p:cNvSpPr/>
                  <p:nvPr/>
                </p:nvSpPr>
                <p:spPr>
                  <a:xfrm>
                    <a:off x="7909169" y="1477529"/>
                    <a:ext cx="135783" cy="161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9" h="5292" extrusionOk="0">
                        <a:moveTo>
                          <a:pt x="218" y="0"/>
                        </a:moveTo>
                        <a:lnTo>
                          <a:pt x="109" y="14"/>
                        </a:lnTo>
                        <a:lnTo>
                          <a:pt x="0" y="28"/>
                        </a:lnTo>
                        <a:lnTo>
                          <a:pt x="68" y="164"/>
                        </a:lnTo>
                        <a:lnTo>
                          <a:pt x="218" y="517"/>
                        </a:lnTo>
                        <a:lnTo>
                          <a:pt x="313" y="762"/>
                        </a:lnTo>
                        <a:lnTo>
                          <a:pt x="422" y="1061"/>
                        </a:lnTo>
                        <a:lnTo>
                          <a:pt x="531" y="1388"/>
                        </a:lnTo>
                        <a:lnTo>
                          <a:pt x="640" y="1755"/>
                        </a:lnTo>
                        <a:lnTo>
                          <a:pt x="721" y="2150"/>
                        </a:lnTo>
                        <a:lnTo>
                          <a:pt x="803" y="2558"/>
                        </a:lnTo>
                        <a:lnTo>
                          <a:pt x="857" y="2979"/>
                        </a:lnTo>
                        <a:lnTo>
                          <a:pt x="885" y="3415"/>
                        </a:lnTo>
                        <a:lnTo>
                          <a:pt x="885" y="3646"/>
                        </a:lnTo>
                        <a:lnTo>
                          <a:pt x="885" y="3864"/>
                        </a:lnTo>
                        <a:lnTo>
                          <a:pt x="857" y="4081"/>
                        </a:lnTo>
                        <a:lnTo>
                          <a:pt x="844" y="4312"/>
                        </a:lnTo>
                        <a:lnTo>
                          <a:pt x="803" y="4530"/>
                        </a:lnTo>
                        <a:lnTo>
                          <a:pt x="749" y="4748"/>
                        </a:lnTo>
                        <a:lnTo>
                          <a:pt x="694" y="4965"/>
                        </a:lnTo>
                        <a:lnTo>
                          <a:pt x="613" y="5183"/>
                        </a:lnTo>
                        <a:lnTo>
                          <a:pt x="1089" y="5224"/>
                        </a:lnTo>
                        <a:lnTo>
                          <a:pt x="1578" y="5265"/>
                        </a:lnTo>
                        <a:lnTo>
                          <a:pt x="2054" y="5278"/>
                        </a:lnTo>
                        <a:lnTo>
                          <a:pt x="2530" y="5292"/>
                        </a:lnTo>
                        <a:lnTo>
                          <a:pt x="3020" y="5292"/>
                        </a:lnTo>
                        <a:lnTo>
                          <a:pt x="3496" y="5265"/>
                        </a:lnTo>
                        <a:lnTo>
                          <a:pt x="3972" y="5237"/>
                        </a:lnTo>
                        <a:lnTo>
                          <a:pt x="4448" y="5183"/>
                        </a:lnTo>
                        <a:lnTo>
                          <a:pt x="4394" y="4761"/>
                        </a:lnTo>
                        <a:lnTo>
                          <a:pt x="4326" y="4449"/>
                        </a:lnTo>
                        <a:lnTo>
                          <a:pt x="4258" y="4136"/>
                        </a:lnTo>
                        <a:lnTo>
                          <a:pt x="4163" y="3850"/>
                        </a:lnTo>
                        <a:lnTo>
                          <a:pt x="4068" y="3564"/>
                        </a:lnTo>
                        <a:lnTo>
                          <a:pt x="3972" y="3292"/>
                        </a:lnTo>
                        <a:lnTo>
                          <a:pt x="3850" y="3034"/>
                        </a:lnTo>
                        <a:lnTo>
                          <a:pt x="3728" y="2789"/>
                        </a:lnTo>
                        <a:lnTo>
                          <a:pt x="3592" y="2544"/>
                        </a:lnTo>
                        <a:lnTo>
                          <a:pt x="3455" y="2313"/>
                        </a:lnTo>
                        <a:lnTo>
                          <a:pt x="3319" y="2095"/>
                        </a:lnTo>
                        <a:lnTo>
                          <a:pt x="3170" y="1891"/>
                        </a:lnTo>
                        <a:lnTo>
                          <a:pt x="3020" y="1687"/>
                        </a:lnTo>
                        <a:lnTo>
                          <a:pt x="2857" y="1510"/>
                        </a:lnTo>
                        <a:lnTo>
                          <a:pt x="2694" y="1334"/>
                        </a:lnTo>
                        <a:lnTo>
                          <a:pt x="2530" y="1157"/>
                        </a:lnTo>
                        <a:lnTo>
                          <a:pt x="2367" y="1007"/>
                        </a:lnTo>
                        <a:lnTo>
                          <a:pt x="2190" y="857"/>
                        </a:lnTo>
                        <a:lnTo>
                          <a:pt x="2027" y="735"/>
                        </a:lnTo>
                        <a:lnTo>
                          <a:pt x="1864" y="613"/>
                        </a:lnTo>
                        <a:lnTo>
                          <a:pt x="1687" y="504"/>
                        </a:lnTo>
                        <a:lnTo>
                          <a:pt x="1524" y="395"/>
                        </a:lnTo>
                        <a:lnTo>
                          <a:pt x="1361" y="313"/>
                        </a:lnTo>
                        <a:lnTo>
                          <a:pt x="1197" y="232"/>
                        </a:lnTo>
                        <a:lnTo>
                          <a:pt x="1048" y="164"/>
                        </a:lnTo>
                        <a:lnTo>
                          <a:pt x="898" y="109"/>
                        </a:lnTo>
                        <a:lnTo>
                          <a:pt x="749" y="68"/>
                        </a:lnTo>
                        <a:lnTo>
                          <a:pt x="599" y="28"/>
                        </a:lnTo>
                        <a:lnTo>
                          <a:pt x="463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347;p30">
                    <a:extLst>
                      <a:ext uri="{FF2B5EF4-FFF2-40B4-BE49-F238E27FC236}">
                        <a16:creationId xmlns:a16="http://schemas.microsoft.com/office/drawing/2014/main" id="{AE48E6F8-C4BA-781F-1EA2-CF29B7DBD029}"/>
                      </a:ext>
                    </a:extLst>
                  </p:cNvPr>
                  <p:cNvSpPr/>
                  <p:nvPr/>
                </p:nvSpPr>
                <p:spPr>
                  <a:xfrm>
                    <a:off x="7883440" y="1599581"/>
                    <a:ext cx="635213" cy="1326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13" h="43448" extrusionOk="0">
                        <a:moveTo>
                          <a:pt x="8502" y="1"/>
                        </a:moveTo>
                        <a:lnTo>
                          <a:pt x="8189" y="14"/>
                        </a:lnTo>
                        <a:lnTo>
                          <a:pt x="7862" y="28"/>
                        </a:lnTo>
                        <a:lnTo>
                          <a:pt x="7536" y="55"/>
                        </a:lnTo>
                        <a:lnTo>
                          <a:pt x="7223" y="109"/>
                        </a:lnTo>
                        <a:lnTo>
                          <a:pt x="6992" y="150"/>
                        </a:lnTo>
                        <a:lnTo>
                          <a:pt x="6774" y="218"/>
                        </a:lnTo>
                        <a:lnTo>
                          <a:pt x="6557" y="286"/>
                        </a:lnTo>
                        <a:lnTo>
                          <a:pt x="6325" y="381"/>
                        </a:lnTo>
                        <a:lnTo>
                          <a:pt x="6108" y="490"/>
                        </a:lnTo>
                        <a:lnTo>
                          <a:pt x="5876" y="613"/>
                        </a:lnTo>
                        <a:lnTo>
                          <a:pt x="5659" y="749"/>
                        </a:lnTo>
                        <a:lnTo>
                          <a:pt x="5427" y="898"/>
                        </a:lnTo>
                        <a:lnTo>
                          <a:pt x="5210" y="1062"/>
                        </a:lnTo>
                        <a:lnTo>
                          <a:pt x="4992" y="1225"/>
                        </a:lnTo>
                        <a:lnTo>
                          <a:pt x="4557" y="1579"/>
                        </a:lnTo>
                        <a:lnTo>
                          <a:pt x="4149" y="1959"/>
                        </a:lnTo>
                        <a:lnTo>
                          <a:pt x="3754" y="2367"/>
                        </a:lnTo>
                        <a:lnTo>
                          <a:pt x="3387" y="2789"/>
                        </a:lnTo>
                        <a:lnTo>
                          <a:pt x="3033" y="3197"/>
                        </a:lnTo>
                        <a:lnTo>
                          <a:pt x="2721" y="3619"/>
                        </a:lnTo>
                        <a:lnTo>
                          <a:pt x="2435" y="4027"/>
                        </a:lnTo>
                        <a:lnTo>
                          <a:pt x="2190" y="4408"/>
                        </a:lnTo>
                        <a:lnTo>
                          <a:pt x="1986" y="4762"/>
                        </a:lnTo>
                        <a:lnTo>
                          <a:pt x="1836" y="5074"/>
                        </a:lnTo>
                        <a:lnTo>
                          <a:pt x="1728" y="5360"/>
                        </a:lnTo>
                        <a:lnTo>
                          <a:pt x="1632" y="5700"/>
                        </a:lnTo>
                        <a:lnTo>
                          <a:pt x="1537" y="6054"/>
                        </a:lnTo>
                        <a:lnTo>
                          <a:pt x="1456" y="6421"/>
                        </a:lnTo>
                        <a:lnTo>
                          <a:pt x="1388" y="6843"/>
                        </a:lnTo>
                        <a:lnTo>
                          <a:pt x="1333" y="7319"/>
                        </a:lnTo>
                        <a:lnTo>
                          <a:pt x="1292" y="7876"/>
                        </a:lnTo>
                        <a:lnTo>
                          <a:pt x="1251" y="8543"/>
                        </a:lnTo>
                        <a:lnTo>
                          <a:pt x="1238" y="9332"/>
                        </a:lnTo>
                        <a:lnTo>
                          <a:pt x="1211" y="10447"/>
                        </a:lnTo>
                        <a:lnTo>
                          <a:pt x="1197" y="11522"/>
                        </a:lnTo>
                        <a:lnTo>
                          <a:pt x="1197" y="12597"/>
                        </a:lnTo>
                        <a:lnTo>
                          <a:pt x="1224" y="13671"/>
                        </a:lnTo>
                        <a:lnTo>
                          <a:pt x="1265" y="14746"/>
                        </a:lnTo>
                        <a:lnTo>
                          <a:pt x="1333" y="15820"/>
                        </a:lnTo>
                        <a:lnTo>
                          <a:pt x="1388" y="16378"/>
                        </a:lnTo>
                        <a:lnTo>
                          <a:pt x="1442" y="16936"/>
                        </a:lnTo>
                        <a:lnTo>
                          <a:pt x="1510" y="17507"/>
                        </a:lnTo>
                        <a:lnTo>
                          <a:pt x="1592" y="18078"/>
                        </a:lnTo>
                        <a:lnTo>
                          <a:pt x="1632" y="18364"/>
                        </a:lnTo>
                        <a:lnTo>
                          <a:pt x="1673" y="18663"/>
                        </a:lnTo>
                        <a:lnTo>
                          <a:pt x="1700" y="18963"/>
                        </a:lnTo>
                        <a:lnTo>
                          <a:pt x="1755" y="19629"/>
                        </a:lnTo>
                        <a:lnTo>
                          <a:pt x="1782" y="20364"/>
                        </a:lnTo>
                        <a:lnTo>
                          <a:pt x="1782" y="21139"/>
                        </a:lnTo>
                        <a:lnTo>
                          <a:pt x="1755" y="21982"/>
                        </a:lnTo>
                        <a:lnTo>
                          <a:pt x="1714" y="22853"/>
                        </a:lnTo>
                        <a:lnTo>
                          <a:pt x="1660" y="23778"/>
                        </a:lnTo>
                        <a:lnTo>
                          <a:pt x="1578" y="24716"/>
                        </a:lnTo>
                        <a:lnTo>
                          <a:pt x="1564" y="25016"/>
                        </a:lnTo>
                        <a:lnTo>
                          <a:pt x="1551" y="25165"/>
                        </a:lnTo>
                        <a:lnTo>
                          <a:pt x="1524" y="25465"/>
                        </a:lnTo>
                        <a:lnTo>
                          <a:pt x="1415" y="26621"/>
                        </a:lnTo>
                        <a:lnTo>
                          <a:pt x="1292" y="27818"/>
                        </a:lnTo>
                        <a:lnTo>
                          <a:pt x="1251" y="28199"/>
                        </a:lnTo>
                        <a:lnTo>
                          <a:pt x="1238" y="28294"/>
                        </a:lnTo>
                        <a:lnTo>
                          <a:pt x="1129" y="29232"/>
                        </a:lnTo>
                        <a:lnTo>
                          <a:pt x="1034" y="30049"/>
                        </a:lnTo>
                        <a:lnTo>
                          <a:pt x="979" y="30484"/>
                        </a:lnTo>
                        <a:lnTo>
                          <a:pt x="979" y="30606"/>
                        </a:lnTo>
                        <a:lnTo>
                          <a:pt x="857" y="31640"/>
                        </a:lnTo>
                        <a:lnTo>
                          <a:pt x="694" y="32987"/>
                        </a:lnTo>
                        <a:lnTo>
                          <a:pt x="571" y="34021"/>
                        </a:lnTo>
                        <a:lnTo>
                          <a:pt x="408" y="35462"/>
                        </a:lnTo>
                        <a:lnTo>
                          <a:pt x="259" y="36809"/>
                        </a:lnTo>
                        <a:lnTo>
                          <a:pt x="136" y="38074"/>
                        </a:lnTo>
                        <a:lnTo>
                          <a:pt x="54" y="39217"/>
                        </a:lnTo>
                        <a:lnTo>
                          <a:pt x="27" y="39734"/>
                        </a:lnTo>
                        <a:lnTo>
                          <a:pt x="14" y="40223"/>
                        </a:lnTo>
                        <a:lnTo>
                          <a:pt x="0" y="40672"/>
                        </a:lnTo>
                        <a:lnTo>
                          <a:pt x="14" y="41067"/>
                        </a:lnTo>
                        <a:lnTo>
                          <a:pt x="27" y="41434"/>
                        </a:lnTo>
                        <a:lnTo>
                          <a:pt x="68" y="41747"/>
                        </a:lnTo>
                        <a:lnTo>
                          <a:pt x="109" y="42005"/>
                        </a:lnTo>
                        <a:lnTo>
                          <a:pt x="177" y="42223"/>
                        </a:lnTo>
                        <a:lnTo>
                          <a:pt x="231" y="42345"/>
                        </a:lnTo>
                        <a:lnTo>
                          <a:pt x="299" y="42454"/>
                        </a:lnTo>
                        <a:lnTo>
                          <a:pt x="367" y="42563"/>
                        </a:lnTo>
                        <a:lnTo>
                          <a:pt x="463" y="42672"/>
                        </a:lnTo>
                        <a:lnTo>
                          <a:pt x="558" y="42767"/>
                        </a:lnTo>
                        <a:lnTo>
                          <a:pt x="680" y="42862"/>
                        </a:lnTo>
                        <a:lnTo>
                          <a:pt x="803" y="42944"/>
                        </a:lnTo>
                        <a:lnTo>
                          <a:pt x="925" y="43025"/>
                        </a:lnTo>
                        <a:lnTo>
                          <a:pt x="1075" y="43107"/>
                        </a:lnTo>
                        <a:lnTo>
                          <a:pt x="1238" y="43175"/>
                        </a:lnTo>
                        <a:lnTo>
                          <a:pt x="1401" y="43229"/>
                        </a:lnTo>
                        <a:lnTo>
                          <a:pt x="1578" y="43284"/>
                        </a:lnTo>
                        <a:lnTo>
                          <a:pt x="1768" y="43325"/>
                        </a:lnTo>
                        <a:lnTo>
                          <a:pt x="1972" y="43365"/>
                        </a:lnTo>
                        <a:lnTo>
                          <a:pt x="2190" y="43393"/>
                        </a:lnTo>
                        <a:lnTo>
                          <a:pt x="2408" y="43420"/>
                        </a:lnTo>
                        <a:lnTo>
                          <a:pt x="2639" y="43433"/>
                        </a:lnTo>
                        <a:lnTo>
                          <a:pt x="2884" y="43447"/>
                        </a:lnTo>
                        <a:lnTo>
                          <a:pt x="3142" y="43447"/>
                        </a:lnTo>
                        <a:lnTo>
                          <a:pt x="3414" y="43433"/>
                        </a:lnTo>
                        <a:lnTo>
                          <a:pt x="3972" y="43393"/>
                        </a:lnTo>
                        <a:lnTo>
                          <a:pt x="4584" y="43311"/>
                        </a:lnTo>
                        <a:lnTo>
                          <a:pt x="5223" y="43189"/>
                        </a:lnTo>
                        <a:lnTo>
                          <a:pt x="5917" y="43039"/>
                        </a:lnTo>
                        <a:lnTo>
                          <a:pt x="6652" y="42849"/>
                        </a:lnTo>
                        <a:lnTo>
                          <a:pt x="7413" y="42604"/>
                        </a:lnTo>
                        <a:lnTo>
                          <a:pt x="7822" y="42481"/>
                        </a:lnTo>
                        <a:lnTo>
                          <a:pt x="8243" y="42372"/>
                        </a:lnTo>
                        <a:lnTo>
                          <a:pt x="8665" y="42277"/>
                        </a:lnTo>
                        <a:lnTo>
                          <a:pt x="9114" y="42182"/>
                        </a:lnTo>
                        <a:lnTo>
                          <a:pt x="9563" y="42100"/>
                        </a:lnTo>
                        <a:lnTo>
                          <a:pt x="10012" y="42019"/>
                        </a:lnTo>
                        <a:lnTo>
                          <a:pt x="10950" y="41883"/>
                        </a:lnTo>
                        <a:lnTo>
                          <a:pt x="11902" y="41774"/>
                        </a:lnTo>
                        <a:lnTo>
                          <a:pt x="12855" y="41665"/>
                        </a:lnTo>
                        <a:lnTo>
                          <a:pt x="14718" y="41488"/>
                        </a:lnTo>
                        <a:lnTo>
                          <a:pt x="15616" y="41407"/>
                        </a:lnTo>
                        <a:lnTo>
                          <a:pt x="16459" y="41298"/>
                        </a:lnTo>
                        <a:lnTo>
                          <a:pt x="17248" y="41175"/>
                        </a:lnTo>
                        <a:lnTo>
                          <a:pt x="17629" y="41107"/>
                        </a:lnTo>
                        <a:lnTo>
                          <a:pt x="17969" y="41039"/>
                        </a:lnTo>
                        <a:lnTo>
                          <a:pt x="18309" y="40958"/>
                        </a:lnTo>
                        <a:lnTo>
                          <a:pt x="18622" y="40863"/>
                        </a:lnTo>
                        <a:lnTo>
                          <a:pt x="18908" y="40767"/>
                        </a:lnTo>
                        <a:lnTo>
                          <a:pt x="19166" y="40659"/>
                        </a:lnTo>
                        <a:lnTo>
                          <a:pt x="19411" y="40550"/>
                        </a:lnTo>
                        <a:lnTo>
                          <a:pt x="19615" y="40414"/>
                        </a:lnTo>
                        <a:lnTo>
                          <a:pt x="19805" y="40278"/>
                        </a:lnTo>
                        <a:lnTo>
                          <a:pt x="19955" y="40114"/>
                        </a:lnTo>
                        <a:lnTo>
                          <a:pt x="20037" y="40019"/>
                        </a:lnTo>
                        <a:lnTo>
                          <a:pt x="20105" y="39910"/>
                        </a:lnTo>
                        <a:lnTo>
                          <a:pt x="20254" y="39652"/>
                        </a:lnTo>
                        <a:lnTo>
                          <a:pt x="20390" y="39366"/>
                        </a:lnTo>
                        <a:lnTo>
                          <a:pt x="20499" y="39026"/>
                        </a:lnTo>
                        <a:lnTo>
                          <a:pt x="20608" y="38645"/>
                        </a:lnTo>
                        <a:lnTo>
                          <a:pt x="20690" y="38224"/>
                        </a:lnTo>
                        <a:lnTo>
                          <a:pt x="20744" y="37761"/>
                        </a:lnTo>
                        <a:lnTo>
                          <a:pt x="20785" y="37272"/>
                        </a:lnTo>
                        <a:lnTo>
                          <a:pt x="20812" y="36727"/>
                        </a:lnTo>
                        <a:lnTo>
                          <a:pt x="20798" y="36143"/>
                        </a:lnTo>
                        <a:lnTo>
                          <a:pt x="20771" y="35530"/>
                        </a:lnTo>
                        <a:lnTo>
                          <a:pt x="20717" y="34877"/>
                        </a:lnTo>
                        <a:lnTo>
                          <a:pt x="20622" y="34184"/>
                        </a:lnTo>
                        <a:lnTo>
                          <a:pt x="20499" y="33449"/>
                        </a:lnTo>
                        <a:lnTo>
                          <a:pt x="20350" y="32674"/>
                        </a:lnTo>
                        <a:lnTo>
                          <a:pt x="20173" y="31871"/>
                        </a:lnTo>
                        <a:lnTo>
                          <a:pt x="19914" y="30865"/>
                        </a:lnTo>
                        <a:lnTo>
                          <a:pt x="19588" y="29545"/>
                        </a:lnTo>
                        <a:lnTo>
                          <a:pt x="19343" y="28539"/>
                        </a:lnTo>
                        <a:lnTo>
                          <a:pt x="19030" y="27206"/>
                        </a:lnTo>
                        <a:lnTo>
                          <a:pt x="18880" y="26539"/>
                        </a:lnTo>
                        <a:lnTo>
                          <a:pt x="18799" y="26185"/>
                        </a:lnTo>
                        <a:lnTo>
                          <a:pt x="18704" y="25723"/>
                        </a:lnTo>
                        <a:lnTo>
                          <a:pt x="18568" y="25070"/>
                        </a:lnTo>
                        <a:lnTo>
                          <a:pt x="18445" y="24431"/>
                        </a:lnTo>
                        <a:lnTo>
                          <a:pt x="18336" y="23819"/>
                        </a:lnTo>
                        <a:lnTo>
                          <a:pt x="18241" y="23234"/>
                        </a:lnTo>
                        <a:lnTo>
                          <a:pt x="18146" y="22472"/>
                        </a:lnTo>
                        <a:lnTo>
                          <a:pt x="18078" y="21697"/>
                        </a:lnTo>
                        <a:lnTo>
                          <a:pt x="18051" y="20921"/>
                        </a:lnTo>
                        <a:lnTo>
                          <a:pt x="18037" y="20146"/>
                        </a:lnTo>
                        <a:lnTo>
                          <a:pt x="18037" y="19357"/>
                        </a:lnTo>
                        <a:lnTo>
                          <a:pt x="18051" y="18582"/>
                        </a:lnTo>
                        <a:lnTo>
                          <a:pt x="18092" y="17793"/>
                        </a:lnTo>
                        <a:lnTo>
                          <a:pt x="18132" y="17017"/>
                        </a:lnTo>
                        <a:lnTo>
                          <a:pt x="18132" y="17004"/>
                        </a:lnTo>
                        <a:lnTo>
                          <a:pt x="18268" y="15072"/>
                        </a:lnTo>
                        <a:lnTo>
                          <a:pt x="18336" y="14120"/>
                        </a:lnTo>
                        <a:lnTo>
                          <a:pt x="18391" y="13181"/>
                        </a:lnTo>
                        <a:lnTo>
                          <a:pt x="18432" y="12256"/>
                        </a:lnTo>
                        <a:lnTo>
                          <a:pt x="18445" y="11372"/>
                        </a:lnTo>
                        <a:lnTo>
                          <a:pt x="18445" y="10937"/>
                        </a:lnTo>
                        <a:lnTo>
                          <a:pt x="18432" y="10502"/>
                        </a:lnTo>
                        <a:lnTo>
                          <a:pt x="18418" y="10080"/>
                        </a:lnTo>
                        <a:lnTo>
                          <a:pt x="18391" y="9672"/>
                        </a:lnTo>
                        <a:lnTo>
                          <a:pt x="18391" y="9658"/>
                        </a:lnTo>
                        <a:lnTo>
                          <a:pt x="18350" y="9237"/>
                        </a:lnTo>
                        <a:lnTo>
                          <a:pt x="18296" y="8815"/>
                        </a:lnTo>
                        <a:lnTo>
                          <a:pt x="18228" y="8407"/>
                        </a:lnTo>
                        <a:lnTo>
                          <a:pt x="18146" y="7999"/>
                        </a:lnTo>
                        <a:lnTo>
                          <a:pt x="18037" y="7618"/>
                        </a:lnTo>
                        <a:lnTo>
                          <a:pt x="17928" y="7237"/>
                        </a:lnTo>
                        <a:lnTo>
                          <a:pt x="17792" y="6870"/>
                        </a:lnTo>
                        <a:lnTo>
                          <a:pt x="17643" y="6516"/>
                        </a:lnTo>
                        <a:lnTo>
                          <a:pt x="17534" y="6299"/>
                        </a:lnTo>
                        <a:lnTo>
                          <a:pt x="17425" y="6095"/>
                        </a:lnTo>
                        <a:lnTo>
                          <a:pt x="17167" y="5659"/>
                        </a:lnTo>
                        <a:lnTo>
                          <a:pt x="16894" y="5251"/>
                        </a:lnTo>
                        <a:lnTo>
                          <a:pt x="16582" y="4843"/>
                        </a:lnTo>
                        <a:lnTo>
                          <a:pt x="16269" y="4462"/>
                        </a:lnTo>
                        <a:lnTo>
                          <a:pt x="15915" y="4081"/>
                        </a:lnTo>
                        <a:lnTo>
                          <a:pt x="15561" y="3714"/>
                        </a:lnTo>
                        <a:lnTo>
                          <a:pt x="15194" y="3360"/>
                        </a:lnTo>
                        <a:lnTo>
                          <a:pt x="14813" y="3034"/>
                        </a:lnTo>
                        <a:lnTo>
                          <a:pt x="14432" y="2708"/>
                        </a:lnTo>
                        <a:lnTo>
                          <a:pt x="14038" y="2395"/>
                        </a:lnTo>
                        <a:lnTo>
                          <a:pt x="13657" y="2109"/>
                        </a:lnTo>
                        <a:lnTo>
                          <a:pt x="13263" y="1823"/>
                        </a:lnTo>
                        <a:lnTo>
                          <a:pt x="12882" y="1565"/>
                        </a:lnTo>
                        <a:lnTo>
                          <a:pt x="12514" y="1320"/>
                        </a:lnTo>
                        <a:lnTo>
                          <a:pt x="12147" y="1089"/>
                        </a:lnTo>
                        <a:lnTo>
                          <a:pt x="11875" y="912"/>
                        </a:lnTo>
                        <a:lnTo>
                          <a:pt x="11589" y="762"/>
                        </a:lnTo>
                        <a:lnTo>
                          <a:pt x="11304" y="626"/>
                        </a:lnTo>
                        <a:lnTo>
                          <a:pt x="11005" y="504"/>
                        </a:lnTo>
                        <a:lnTo>
                          <a:pt x="10705" y="395"/>
                        </a:lnTo>
                        <a:lnTo>
                          <a:pt x="10392" y="300"/>
                        </a:lnTo>
                        <a:lnTo>
                          <a:pt x="10093" y="205"/>
                        </a:lnTo>
                        <a:lnTo>
                          <a:pt x="9780" y="137"/>
                        </a:lnTo>
                        <a:lnTo>
                          <a:pt x="9467" y="82"/>
                        </a:lnTo>
                        <a:lnTo>
                          <a:pt x="9141" y="41"/>
                        </a:lnTo>
                        <a:lnTo>
                          <a:pt x="8828" y="14"/>
                        </a:lnTo>
                        <a:lnTo>
                          <a:pt x="8502" y="1"/>
                        </a:lnTo>
                        <a:close/>
                      </a:path>
                    </a:pathLst>
                  </a:custGeom>
                  <a:solidFill>
                    <a:srgbClr val="F3A63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348;p30">
                    <a:extLst>
                      <a:ext uri="{FF2B5EF4-FFF2-40B4-BE49-F238E27FC236}">
                        <a16:creationId xmlns:a16="http://schemas.microsoft.com/office/drawing/2014/main" id="{8757176D-BADC-A918-0AA7-DA9DE3A2C7B6}"/>
                      </a:ext>
                    </a:extLst>
                  </p:cNvPr>
                  <p:cNvSpPr/>
                  <p:nvPr/>
                </p:nvSpPr>
                <p:spPr>
                  <a:xfrm>
                    <a:off x="7981808" y="1452624"/>
                    <a:ext cx="226306" cy="2611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5" h="8557" extrusionOk="0">
                        <a:moveTo>
                          <a:pt x="5047" y="0"/>
                        </a:moveTo>
                        <a:lnTo>
                          <a:pt x="1" y="3347"/>
                        </a:lnTo>
                        <a:lnTo>
                          <a:pt x="314" y="3972"/>
                        </a:lnTo>
                        <a:lnTo>
                          <a:pt x="355" y="4040"/>
                        </a:lnTo>
                        <a:lnTo>
                          <a:pt x="355" y="4054"/>
                        </a:lnTo>
                        <a:lnTo>
                          <a:pt x="599" y="4503"/>
                        </a:lnTo>
                        <a:lnTo>
                          <a:pt x="899" y="5033"/>
                        </a:lnTo>
                        <a:lnTo>
                          <a:pt x="1143" y="5455"/>
                        </a:lnTo>
                        <a:lnTo>
                          <a:pt x="1375" y="5849"/>
                        </a:lnTo>
                        <a:lnTo>
                          <a:pt x="1837" y="6570"/>
                        </a:lnTo>
                        <a:lnTo>
                          <a:pt x="2082" y="6924"/>
                        </a:lnTo>
                        <a:lnTo>
                          <a:pt x="2341" y="7278"/>
                        </a:lnTo>
                        <a:lnTo>
                          <a:pt x="2599" y="7631"/>
                        </a:lnTo>
                        <a:lnTo>
                          <a:pt x="2857" y="7958"/>
                        </a:lnTo>
                        <a:lnTo>
                          <a:pt x="3129" y="8271"/>
                        </a:lnTo>
                        <a:lnTo>
                          <a:pt x="3402" y="8556"/>
                        </a:lnTo>
                        <a:lnTo>
                          <a:pt x="3782" y="8407"/>
                        </a:lnTo>
                        <a:lnTo>
                          <a:pt x="4150" y="8257"/>
                        </a:lnTo>
                        <a:lnTo>
                          <a:pt x="4503" y="8094"/>
                        </a:lnTo>
                        <a:lnTo>
                          <a:pt x="4843" y="7917"/>
                        </a:lnTo>
                        <a:lnTo>
                          <a:pt x="5156" y="7740"/>
                        </a:lnTo>
                        <a:lnTo>
                          <a:pt x="5469" y="7563"/>
                        </a:lnTo>
                        <a:lnTo>
                          <a:pt x="5741" y="7373"/>
                        </a:lnTo>
                        <a:lnTo>
                          <a:pt x="6013" y="7182"/>
                        </a:lnTo>
                        <a:lnTo>
                          <a:pt x="6258" y="6978"/>
                        </a:lnTo>
                        <a:lnTo>
                          <a:pt x="6489" y="6774"/>
                        </a:lnTo>
                        <a:lnTo>
                          <a:pt x="6693" y="6557"/>
                        </a:lnTo>
                        <a:lnTo>
                          <a:pt x="6884" y="6326"/>
                        </a:lnTo>
                        <a:lnTo>
                          <a:pt x="7047" y="6094"/>
                        </a:lnTo>
                        <a:lnTo>
                          <a:pt x="7197" y="5849"/>
                        </a:lnTo>
                        <a:lnTo>
                          <a:pt x="7319" y="5605"/>
                        </a:lnTo>
                        <a:lnTo>
                          <a:pt x="7414" y="5346"/>
                        </a:lnTo>
                        <a:lnTo>
                          <a:pt x="7319" y="5224"/>
                        </a:lnTo>
                        <a:lnTo>
                          <a:pt x="7061" y="4884"/>
                        </a:lnTo>
                        <a:lnTo>
                          <a:pt x="6884" y="4639"/>
                        </a:lnTo>
                        <a:lnTo>
                          <a:pt x="6693" y="4353"/>
                        </a:lnTo>
                        <a:lnTo>
                          <a:pt x="6489" y="4013"/>
                        </a:lnTo>
                        <a:lnTo>
                          <a:pt x="6272" y="3659"/>
                        </a:lnTo>
                        <a:lnTo>
                          <a:pt x="6054" y="3265"/>
                        </a:lnTo>
                        <a:lnTo>
                          <a:pt x="5836" y="2843"/>
                        </a:lnTo>
                        <a:lnTo>
                          <a:pt x="5632" y="2394"/>
                        </a:lnTo>
                        <a:lnTo>
                          <a:pt x="5456" y="1945"/>
                        </a:lnTo>
                        <a:lnTo>
                          <a:pt x="5306" y="1469"/>
                        </a:lnTo>
                        <a:lnTo>
                          <a:pt x="5238" y="1225"/>
                        </a:lnTo>
                        <a:lnTo>
                          <a:pt x="5183" y="980"/>
                        </a:lnTo>
                        <a:lnTo>
                          <a:pt x="5129" y="735"/>
                        </a:lnTo>
                        <a:lnTo>
                          <a:pt x="5088" y="490"/>
                        </a:lnTo>
                        <a:lnTo>
                          <a:pt x="5061" y="245"/>
                        </a:lnTo>
                        <a:lnTo>
                          <a:pt x="5047" y="0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349;p30">
                    <a:extLst>
                      <a:ext uri="{FF2B5EF4-FFF2-40B4-BE49-F238E27FC236}">
                        <a16:creationId xmlns:a16="http://schemas.microsoft.com/office/drawing/2014/main" id="{6C696E1E-3097-91F7-63E1-23AD649A7E04}"/>
                      </a:ext>
                    </a:extLst>
                  </p:cNvPr>
                  <p:cNvSpPr/>
                  <p:nvPr/>
                </p:nvSpPr>
                <p:spPr>
                  <a:xfrm>
                    <a:off x="7991361" y="1547696"/>
                    <a:ext cx="54020" cy="83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0" h="2735" extrusionOk="0">
                        <a:moveTo>
                          <a:pt x="1769" y="0"/>
                        </a:moveTo>
                        <a:lnTo>
                          <a:pt x="1" y="857"/>
                        </a:lnTo>
                        <a:lnTo>
                          <a:pt x="42" y="925"/>
                        </a:lnTo>
                        <a:lnTo>
                          <a:pt x="42" y="939"/>
                        </a:lnTo>
                        <a:lnTo>
                          <a:pt x="286" y="1388"/>
                        </a:lnTo>
                        <a:lnTo>
                          <a:pt x="586" y="1918"/>
                        </a:lnTo>
                        <a:lnTo>
                          <a:pt x="830" y="2340"/>
                        </a:lnTo>
                        <a:lnTo>
                          <a:pt x="1062" y="2734"/>
                        </a:lnTo>
                        <a:lnTo>
                          <a:pt x="1157" y="2530"/>
                        </a:lnTo>
                        <a:lnTo>
                          <a:pt x="1252" y="2326"/>
                        </a:lnTo>
                        <a:lnTo>
                          <a:pt x="1334" y="2095"/>
                        </a:lnTo>
                        <a:lnTo>
                          <a:pt x="1402" y="1877"/>
                        </a:lnTo>
                        <a:lnTo>
                          <a:pt x="1524" y="1429"/>
                        </a:lnTo>
                        <a:lnTo>
                          <a:pt x="1619" y="993"/>
                        </a:lnTo>
                        <a:lnTo>
                          <a:pt x="1687" y="612"/>
                        </a:lnTo>
                        <a:lnTo>
                          <a:pt x="1728" y="300"/>
                        </a:lnTo>
                        <a:lnTo>
                          <a:pt x="1769" y="0"/>
                        </a:lnTo>
                        <a:close/>
                      </a:path>
                    </a:pathLst>
                  </a:custGeom>
                  <a:solidFill>
                    <a:srgbClr val="FD96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350;p30">
                    <a:extLst>
                      <a:ext uri="{FF2B5EF4-FFF2-40B4-BE49-F238E27FC236}">
                        <a16:creationId xmlns:a16="http://schemas.microsoft.com/office/drawing/2014/main" id="{ACDF5732-D6DA-000B-C17B-2A1EF24DC1D5}"/>
                      </a:ext>
                    </a:extLst>
                  </p:cNvPr>
                  <p:cNvSpPr/>
                  <p:nvPr/>
                </p:nvSpPr>
                <p:spPr>
                  <a:xfrm>
                    <a:off x="7843580" y="1269532"/>
                    <a:ext cx="367858" cy="34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53" h="11318" extrusionOk="0">
                        <a:moveTo>
                          <a:pt x="8570" y="1"/>
                        </a:moveTo>
                        <a:lnTo>
                          <a:pt x="8175" y="14"/>
                        </a:lnTo>
                        <a:lnTo>
                          <a:pt x="7781" y="41"/>
                        </a:lnTo>
                        <a:lnTo>
                          <a:pt x="7359" y="82"/>
                        </a:lnTo>
                        <a:lnTo>
                          <a:pt x="6924" y="150"/>
                        </a:lnTo>
                        <a:lnTo>
                          <a:pt x="6475" y="232"/>
                        </a:lnTo>
                        <a:lnTo>
                          <a:pt x="6026" y="327"/>
                        </a:lnTo>
                        <a:lnTo>
                          <a:pt x="5591" y="436"/>
                        </a:lnTo>
                        <a:lnTo>
                          <a:pt x="5142" y="545"/>
                        </a:lnTo>
                        <a:lnTo>
                          <a:pt x="4285" y="790"/>
                        </a:lnTo>
                        <a:lnTo>
                          <a:pt x="3510" y="1034"/>
                        </a:lnTo>
                        <a:lnTo>
                          <a:pt x="2830" y="1266"/>
                        </a:lnTo>
                        <a:lnTo>
                          <a:pt x="2680" y="1334"/>
                        </a:lnTo>
                        <a:lnTo>
                          <a:pt x="2530" y="1388"/>
                        </a:lnTo>
                        <a:lnTo>
                          <a:pt x="2394" y="1470"/>
                        </a:lnTo>
                        <a:lnTo>
                          <a:pt x="2258" y="1551"/>
                        </a:lnTo>
                        <a:lnTo>
                          <a:pt x="2136" y="1633"/>
                        </a:lnTo>
                        <a:lnTo>
                          <a:pt x="2013" y="1742"/>
                        </a:lnTo>
                        <a:lnTo>
                          <a:pt x="1891" y="1837"/>
                        </a:lnTo>
                        <a:lnTo>
                          <a:pt x="1796" y="1946"/>
                        </a:lnTo>
                        <a:lnTo>
                          <a:pt x="1687" y="2068"/>
                        </a:lnTo>
                        <a:lnTo>
                          <a:pt x="1592" y="2191"/>
                        </a:lnTo>
                        <a:lnTo>
                          <a:pt x="1510" y="2313"/>
                        </a:lnTo>
                        <a:lnTo>
                          <a:pt x="1428" y="2449"/>
                        </a:lnTo>
                        <a:lnTo>
                          <a:pt x="1360" y="2599"/>
                        </a:lnTo>
                        <a:lnTo>
                          <a:pt x="1292" y="2735"/>
                        </a:lnTo>
                        <a:lnTo>
                          <a:pt x="1252" y="2884"/>
                        </a:lnTo>
                        <a:lnTo>
                          <a:pt x="1211" y="3034"/>
                        </a:lnTo>
                        <a:lnTo>
                          <a:pt x="1143" y="3333"/>
                        </a:lnTo>
                        <a:lnTo>
                          <a:pt x="1075" y="3632"/>
                        </a:lnTo>
                        <a:lnTo>
                          <a:pt x="1034" y="3945"/>
                        </a:lnTo>
                        <a:lnTo>
                          <a:pt x="993" y="4272"/>
                        </a:lnTo>
                        <a:lnTo>
                          <a:pt x="925" y="4938"/>
                        </a:lnTo>
                        <a:lnTo>
                          <a:pt x="898" y="5618"/>
                        </a:lnTo>
                        <a:lnTo>
                          <a:pt x="14" y="7183"/>
                        </a:lnTo>
                        <a:lnTo>
                          <a:pt x="0" y="7210"/>
                        </a:lnTo>
                        <a:lnTo>
                          <a:pt x="0" y="7251"/>
                        </a:lnTo>
                        <a:lnTo>
                          <a:pt x="27" y="7292"/>
                        </a:lnTo>
                        <a:lnTo>
                          <a:pt x="68" y="7319"/>
                        </a:lnTo>
                        <a:lnTo>
                          <a:pt x="163" y="7387"/>
                        </a:lnTo>
                        <a:lnTo>
                          <a:pt x="313" y="7441"/>
                        </a:lnTo>
                        <a:lnTo>
                          <a:pt x="476" y="7496"/>
                        </a:lnTo>
                        <a:lnTo>
                          <a:pt x="640" y="7536"/>
                        </a:lnTo>
                        <a:lnTo>
                          <a:pt x="939" y="7604"/>
                        </a:lnTo>
                        <a:lnTo>
                          <a:pt x="980" y="8026"/>
                        </a:lnTo>
                        <a:lnTo>
                          <a:pt x="1129" y="9237"/>
                        </a:lnTo>
                        <a:lnTo>
                          <a:pt x="1238" y="9808"/>
                        </a:lnTo>
                        <a:lnTo>
                          <a:pt x="1292" y="10012"/>
                        </a:lnTo>
                        <a:lnTo>
                          <a:pt x="1347" y="10216"/>
                        </a:lnTo>
                        <a:lnTo>
                          <a:pt x="1401" y="10393"/>
                        </a:lnTo>
                        <a:lnTo>
                          <a:pt x="1469" y="10556"/>
                        </a:lnTo>
                        <a:lnTo>
                          <a:pt x="1537" y="10692"/>
                        </a:lnTo>
                        <a:lnTo>
                          <a:pt x="1619" y="10828"/>
                        </a:lnTo>
                        <a:lnTo>
                          <a:pt x="1687" y="10937"/>
                        </a:lnTo>
                        <a:lnTo>
                          <a:pt x="1782" y="11032"/>
                        </a:lnTo>
                        <a:lnTo>
                          <a:pt x="1864" y="11114"/>
                        </a:lnTo>
                        <a:lnTo>
                          <a:pt x="1959" y="11182"/>
                        </a:lnTo>
                        <a:lnTo>
                          <a:pt x="2068" y="11236"/>
                        </a:lnTo>
                        <a:lnTo>
                          <a:pt x="2163" y="11277"/>
                        </a:lnTo>
                        <a:lnTo>
                          <a:pt x="2272" y="11304"/>
                        </a:lnTo>
                        <a:lnTo>
                          <a:pt x="2394" y="11318"/>
                        </a:lnTo>
                        <a:lnTo>
                          <a:pt x="2517" y="11318"/>
                        </a:lnTo>
                        <a:lnTo>
                          <a:pt x="2639" y="11304"/>
                        </a:lnTo>
                        <a:lnTo>
                          <a:pt x="2762" y="11291"/>
                        </a:lnTo>
                        <a:lnTo>
                          <a:pt x="2911" y="11250"/>
                        </a:lnTo>
                        <a:lnTo>
                          <a:pt x="3265" y="11127"/>
                        </a:lnTo>
                        <a:lnTo>
                          <a:pt x="3700" y="10951"/>
                        </a:lnTo>
                        <a:lnTo>
                          <a:pt x="4190" y="10719"/>
                        </a:lnTo>
                        <a:lnTo>
                          <a:pt x="4734" y="10447"/>
                        </a:lnTo>
                        <a:lnTo>
                          <a:pt x="5332" y="10134"/>
                        </a:lnTo>
                        <a:lnTo>
                          <a:pt x="5945" y="9794"/>
                        </a:lnTo>
                        <a:lnTo>
                          <a:pt x="6584" y="9414"/>
                        </a:lnTo>
                        <a:lnTo>
                          <a:pt x="7237" y="9019"/>
                        </a:lnTo>
                        <a:lnTo>
                          <a:pt x="7876" y="8611"/>
                        </a:lnTo>
                        <a:lnTo>
                          <a:pt x="8515" y="8189"/>
                        </a:lnTo>
                        <a:lnTo>
                          <a:pt x="9128" y="7754"/>
                        </a:lnTo>
                        <a:lnTo>
                          <a:pt x="9699" y="7332"/>
                        </a:lnTo>
                        <a:lnTo>
                          <a:pt x="10243" y="6911"/>
                        </a:lnTo>
                        <a:lnTo>
                          <a:pt x="10719" y="6489"/>
                        </a:lnTo>
                        <a:lnTo>
                          <a:pt x="10937" y="6285"/>
                        </a:lnTo>
                        <a:lnTo>
                          <a:pt x="11127" y="6095"/>
                        </a:lnTo>
                        <a:lnTo>
                          <a:pt x="11304" y="5891"/>
                        </a:lnTo>
                        <a:lnTo>
                          <a:pt x="11467" y="5686"/>
                        </a:lnTo>
                        <a:lnTo>
                          <a:pt x="11603" y="5482"/>
                        </a:lnTo>
                        <a:lnTo>
                          <a:pt x="11726" y="5265"/>
                        </a:lnTo>
                        <a:lnTo>
                          <a:pt x="11821" y="5034"/>
                        </a:lnTo>
                        <a:lnTo>
                          <a:pt x="11902" y="4816"/>
                        </a:lnTo>
                        <a:lnTo>
                          <a:pt x="11970" y="4585"/>
                        </a:lnTo>
                        <a:lnTo>
                          <a:pt x="12011" y="4353"/>
                        </a:lnTo>
                        <a:lnTo>
                          <a:pt x="12039" y="4109"/>
                        </a:lnTo>
                        <a:lnTo>
                          <a:pt x="12052" y="3877"/>
                        </a:lnTo>
                        <a:lnTo>
                          <a:pt x="12052" y="3646"/>
                        </a:lnTo>
                        <a:lnTo>
                          <a:pt x="12039" y="3401"/>
                        </a:lnTo>
                        <a:lnTo>
                          <a:pt x="11998" y="3170"/>
                        </a:lnTo>
                        <a:lnTo>
                          <a:pt x="11957" y="2939"/>
                        </a:lnTo>
                        <a:lnTo>
                          <a:pt x="11889" y="2708"/>
                        </a:lnTo>
                        <a:lnTo>
                          <a:pt x="11821" y="2490"/>
                        </a:lnTo>
                        <a:lnTo>
                          <a:pt x="11739" y="2259"/>
                        </a:lnTo>
                        <a:lnTo>
                          <a:pt x="11630" y="2055"/>
                        </a:lnTo>
                        <a:lnTo>
                          <a:pt x="11522" y="1837"/>
                        </a:lnTo>
                        <a:lnTo>
                          <a:pt x="11399" y="1633"/>
                        </a:lnTo>
                        <a:lnTo>
                          <a:pt x="11263" y="1442"/>
                        </a:lnTo>
                        <a:lnTo>
                          <a:pt x="11127" y="1266"/>
                        </a:lnTo>
                        <a:lnTo>
                          <a:pt x="10978" y="1089"/>
                        </a:lnTo>
                        <a:lnTo>
                          <a:pt x="10814" y="926"/>
                        </a:lnTo>
                        <a:lnTo>
                          <a:pt x="10637" y="762"/>
                        </a:lnTo>
                        <a:lnTo>
                          <a:pt x="10461" y="626"/>
                        </a:lnTo>
                        <a:lnTo>
                          <a:pt x="10284" y="490"/>
                        </a:lnTo>
                        <a:lnTo>
                          <a:pt x="10080" y="381"/>
                        </a:lnTo>
                        <a:lnTo>
                          <a:pt x="9889" y="286"/>
                        </a:lnTo>
                        <a:lnTo>
                          <a:pt x="9672" y="191"/>
                        </a:lnTo>
                        <a:lnTo>
                          <a:pt x="9468" y="123"/>
                        </a:lnTo>
                        <a:lnTo>
                          <a:pt x="9250" y="69"/>
                        </a:lnTo>
                        <a:lnTo>
                          <a:pt x="9087" y="41"/>
                        </a:lnTo>
                        <a:lnTo>
                          <a:pt x="8924" y="28"/>
                        </a:lnTo>
                        <a:lnTo>
                          <a:pt x="8570" y="1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351;p30">
                    <a:extLst>
                      <a:ext uri="{FF2B5EF4-FFF2-40B4-BE49-F238E27FC236}">
                        <a16:creationId xmlns:a16="http://schemas.microsoft.com/office/drawing/2014/main" id="{7882499A-FCE1-0AD4-65D3-1B7E98DC712C}"/>
                      </a:ext>
                    </a:extLst>
                  </p:cNvPr>
                  <p:cNvSpPr/>
                  <p:nvPr/>
                </p:nvSpPr>
                <p:spPr>
                  <a:xfrm>
                    <a:off x="7884661" y="1384106"/>
                    <a:ext cx="54417" cy="324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3" h="1062" extrusionOk="0">
                        <a:moveTo>
                          <a:pt x="463" y="1"/>
                        </a:moveTo>
                        <a:lnTo>
                          <a:pt x="314" y="15"/>
                        </a:lnTo>
                        <a:lnTo>
                          <a:pt x="150" y="42"/>
                        </a:lnTo>
                        <a:lnTo>
                          <a:pt x="123" y="55"/>
                        </a:lnTo>
                        <a:lnTo>
                          <a:pt x="82" y="83"/>
                        </a:lnTo>
                        <a:lnTo>
                          <a:pt x="28" y="137"/>
                        </a:lnTo>
                        <a:lnTo>
                          <a:pt x="14" y="219"/>
                        </a:lnTo>
                        <a:lnTo>
                          <a:pt x="1" y="259"/>
                        </a:lnTo>
                        <a:lnTo>
                          <a:pt x="14" y="300"/>
                        </a:lnTo>
                        <a:lnTo>
                          <a:pt x="28" y="341"/>
                        </a:lnTo>
                        <a:lnTo>
                          <a:pt x="55" y="368"/>
                        </a:lnTo>
                        <a:lnTo>
                          <a:pt x="110" y="423"/>
                        </a:lnTo>
                        <a:lnTo>
                          <a:pt x="178" y="450"/>
                        </a:lnTo>
                        <a:lnTo>
                          <a:pt x="219" y="450"/>
                        </a:lnTo>
                        <a:lnTo>
                          <a:pt x="259" y="436"/>
                        </a:lnTo>
                        <a:lnTo>
                          <a:pt x="395" y="409"/>
                        </a:lnTo>
                        <a:lnTo>
                          <a:pt x="640" y="409"/>
                        </a:lnTo>
                        <a:lnTo>
                          <a:pt x="749" y="436"/>
                        </a:lnTo>
                        <a:lnTo>
                          <a:pt x="844" y="463"/>
                        </a:lnTo>
                        <a:lnTo>
                          <a:pt x="939" y="504"/>
                        </a:lnTo>
                        <a:lnTo>
                          <a:pt x="1021" y="559"/>
                        </a:lnTo>
                        <a:lnTo>
                          <a:pt x="1103" y="613"/>
                        </a:lnTo>
                        <a:lnTo>
                          <a:pt x="1225" y="722"/>
                        </a:lnTo>
                        <a:lnTo>
                          <a:pt x="1320" y="831"/>
                        </a:lnTo>
                        <a:lnTo>
                          <a:pt x="1388" y="953"/>
                        </a:lnTo>
                        <a:lnTo>
                          <a:pt x="1429" y="1008"/>
                        </a:lnTo>
                        <a:lnTo>
                          <a:pt x="1470" y="1035"/>
                        </a:lnTo>
                        <a:lnTo>
                          <a:pt x="1524" y="1062"/>
                        </a:lnTo>
                        <a:lnTo>
                          <a:pt x="1633" y="1062"/>
                        </a:lnTo>
                        <a:lnTo>
                          <a:pt x="1674" y="1035"/>
                        </a:lnTo>
                        <a:lnTo>
                          <a:pt x="1701" y="1021"/>
                        </a:lnTo>
                        <a:lnTo>
                          <a:pt x="1728" y="980"/>
                        </a:lnTo>
                        <a:lnTo>
                          <a:pt x="1769" y="912"/>
                        </a:lnTo>
                        <a:lnTo>
                          <a:pt x="1783" y="844"/>
                        </a:lnTo>
                        <a:lnTo>
                          <a:pt x="1769" y="803"/>
                        </a:lnTo>
                        <a:lnTo>
                          <a:pt x="1756" y="763"/>
                        </a:lnTo>
                        <a:lnTo>
                          <a:pt x="1660" y="627"/>
                        </a:lnTo>
                        <a:lnTo>
                          <a:pt x="1538" y="477"/>
                        </a:lnTo>
                        <a:lnTo>
                          <a:pt x="1388" y="327"/>
                        </a:lnTo>
                        <a:lnTo>
                          <a:pt x="1293" y="259"/>
                        </a:lnTo>
                        <a:lnTo>
                          <a:pt x="1198" y="191"/>
                        </a:lnTo>
                        <a:lnTo>
                          <a:pt x="1089" y="137"/>
                        </a:lnTo>
                        <a:lnTo>
                          <a:pt x="980" y="83"/>
                        </a:lnTo>
                        <a:lnTo>
                          <a:pt x="858" y="42"/>
                        </a:lnTo>
                        <a:lnTo>
                          <a:pt x="735" y="15"/>
                        </a:lnTo>
                        <a:lnTo>
                          <a:pt x="599" y="1"/>
                        </a:lnTo>
                        <a:close/>
                      </a:path>
                    </a:pathLst>
                  </a:custGeom>
                  <a:solidFill>
                    <a:srgbClr val="00202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352;p30">
                    <a:extLst>
                      <a:ext uri="{FF2B5EF4-FFF2-40B4-BE49-F238E27FC236}">
                        <a16:creationId xmlns:a16="http://schemas.microsoft.com/office/drawing/2014/main" id="{2BAAF88D-ADEF-FD54-A93E-BD5AEE6A0F19}"/>
                      </a:ext>
                    </a:extLst>
                  </p:cNvPr>
                  <p:cNvSpPr/>
                  <p:nvPr/>
                </p:nvSpPr>
                <p:spPr>
                  <a:xfrm>
                    <a:off x="7872636" y="1372905"/>
                    <a:ext cx="49015" cy="10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6" h="3579" extrusionOk="0">
                        <a:moveTo>
                          <a:pt x="817" y="177"/>
                        </a:moveTo>
                        <a:lnTo>
                          <a:pt x="871" y="205"/>
                        </a:lnTo>
                        <a:lnTo>
                          <a:pt x="939" y="232"/>
                        </a:lnTo>
                        <a:lnTo>
                          <a:pt x="993" y="286"/>
                        </a:lnTo>
                        <a:lnTo>
                          <a:pt x="1048" y="354"/>
                        </a:lnTo>
                        <a:lnTo>
                          <a:pt x="1102" y="422"/>
                        </a:lnTo>
                        <a:lnTo>
                          <a:pt x="1197" y="613"/>
                        </a:lnTo>
                        <a:lnTo>
                          <a:pt x="1293" y="844"/>
                        </a:lnTo>
                        <a:lnTo>
                          <a:pt x="1361" y="1116"/>
                        </a:lnTo>
                        <a:lnTo>
                          <a:pt x="1415" y="1429"/>
                        </a:lnTo>
                        <a:lnTo>
                          <a:pt x="1442" y="1769"/>
                        </a:lnTo>
                        <a:lnTo>
                          <a:pt x="1429" y="2123"/>
                        </a:lnTo>
                        <a:lnTo>
                          <a:pt x="1401" y="2435"/>
                        </a:lnTo>
                        <a:lnTo>
                          <a:pt x="1347" y="2708"/>
                        </a:lnTo>
                        <a:lnTo>
                          <a:pt x="1265" y="2952"/>
                        </a:lnTo>
                        <a:lnTo>
                          <a:pt x="1170" y="3143"/>
                        </a:lnTo>
                        <a:lnTo>
                          <a:pt x="1129" y="3224"/>
                        </a:lnTo>
                        <a:lnTo>
                          <a:pt x="1075" y="3279"/>
                        </a:lnTo>
                        <a:lnTo>
                          <a:pt x="1021" y="3333"/>
                        </a:lnTo>
                        <a:lnTo>
                          <a:pt x="966" y="3374"/>
                        </a:lnTo>
                        <a:lnTo>
                          <a:pt x="912" y="3401"/>
                        </a:lnTo>
                        <a:lnTo>
                          <a:pt x="857" y="3415"/>
                        </a:lnTo>
                        <a:lnTo>
                          <a:pt x="803" y="3401"/>
                        </a:lnTo>
                        <a:lnTo>
                          <a:pt x="749" y="3388"/>
                        </a:lnTo>
                        <a:lnTo>
                          <a:pt x="694" y="3360"/>
                        </a:lnTo>
                        <a:lnTo>
                          <a:pt x="640" y="3306"/>
                        </a:lnTo>
                        <a:lnTo>
                          <a:pt x="585" y="3252"/>
                        </a:lnTo>
                        <a:lnTo>
                          <a:pt x="531" y="3184"/>
                        </a:lnTo>
                        <a:lnTo>
                          <a:pt x="436" y="3020"/>
                        </a:lnTo>
                        <a:lnTo>
                          <a:pt x="340" y="2816"/>
                        </a:lnTo>
                        <a:lnTo>
                          <a:pt x="272" y="2572"/>
                        </a:lnTo>
                        <a:lnTo>
                          <a:pt x="218" y="2286"/>
                        </a:lnTo>
                        <a:lnTo>
                          <a:pt x="191" y="1973"/>
                        </a:lnTo>
                        <a:lnTo>
                          <a:pt x="177" y="1810"/>
                        </a:lnTo>
                        <a:lnTo>
                          <a:pt x="177" y="1769"/>
                        </a:lnTo>
                        <a:lnTo>
                          <a:pt x="191" y="1429"/>
                        </a:lnTo>
                        <a:lnTo>
                          <a:pt x="218" y="1116"/>
                        </a:lnTo>
                        <a:lnTo>
                          <a:pt x="272" y="844"/>
                        </a:lnTo>
                        <a:lnTo>
                          <a:pt x="354" y="613"/>
                        </a:lnTo>
                        <a:lnTo>
                          <a:pt x="436" y="436"/>
                        </a:lnTo>
                        <a:lnTo>
                          <a:pt x="490" y="354"/>
                        </a:lnTo>
                        <a:lnTo>
                          <a:pt x="544" y="286"/>
                        </a:lnTo>
                        <a:lnTo>
                          <a:pt x="599" y="245"/>
                        </a:lnTo>
                        <a:lnTo>
                          <a:pt x="653" y="205"/>
                        </a:lnTo>
                        <a:lnTo>
                          <a:pt x="708" y="177"/>
                        </a:lnTo>
                        <a:close/>
                        <a:moveTo>
                          <a:pt x="762" y="1"/>
                        </a:moveTo>
                        <a:lnTo>
                          <a:pt x="681" y="14"/>
                        </a:lnTo>
                        <a:lnTo>
                          <a:pt x="599" y="41"/>
                        </a:lnTo>
                        <a:lnTo>
                          <a:pt x="531" y="82"/>
                        </a:lnTo>
                        <a:lnTo>
                          <a:pt x="449" y="137"/>
                        </a:lnTo>
                        <a:lnTo>
                          <a:pt x="395" y="218"/>
                        </a:lnTo>
                        <a:lnTo>
                          <a:pt x="327" y="300"/>
                        </a:lnTo>
                        <a:lnTo>
                          <a:pt x="272" y="395"/>
                        </a:lnTo>
                        <a:lnTo>
                          <a:pt x="218" y="504"/>
                        </a:lnTo>
                        <a:lnTo>
                          <a:pt x="164" y="626"/>
                        </a:lnTo>
                        <a:lnTo>
                          <a:pt x="123" y="762"/>
                        </a:lnTo>
                        <a:lnTo>
                          <a:pt x="55" y="1062"/>
                        </a:lnTo>
                        <a:lnTo>
                          <a:pt x="14" y="1388"/>
                        </a:lnTo>
                        <a:lnTo>
                          <a:pt x="0" y="1728"/>
                        </a:lnTo>
                        <a:lnTo>
                          <a:pt x="0" y="1810"/>
                        </a:lnTo>
                        <a:lnTo>
                          <a:pt x="14" y="1905"/>
                        </a:lnTo>
                        <a:lnTo>
                          <a:pt x="41" y="2259"/>
                        </a:lnTo>
                        <a:lnTo>
                          <a:pt x="96" y="2572"/>
                        </a:lnTo>
                        <a:lnTo>
                          <a:pt x="177" y="2857"/>
                        </a:lnTo>
                        <a:lnTo>
                          <a:pt x="232" y="2993"/>
                        </a:lnTo>
                        <a:lnTo>
                          <a:pt x="286" y="3102"/>
                        </a:lnTo>
                        <a:lnTo>
                          <a:pt x="340" y="3211"/>
                        </a:lnTo>
                        <a:lnTo>
                          <a:pt x="408" y="3306"/>
                        </a:lnTo>
                        <a:lnTo>
                          <a:pt x="476" y="3388"/>
                        </a:lnTo>
                        <a:lnTo>
                          <a:pt x="544" y="3456"/>
                        </a:lnTo>
                        <a:lnTo>
                          <a:pt x="626" y="3510"/>
                        </a:lnTo>
                        <a:lnTo>
                          <a:pt x="694" y="3551"/>
                        </a:lnTo>
                        <a:lnTo>
                          <a:pt x="776" y="3578"/>
                        </a:lnTo>
                        <a:lnTo>
                          <a:pt x="857" y="3578"/>
                        </a:lnTo>
                        <a:lnTo>
                          <a:pt x="939" y="3565"/>
                        </a:lnTo>
                        <a:lnTo>
                          <a:pt x="1021" y="3537"/>
                        </a:lnTo>
                        <a:lnTo>
                          <a:pt x="1102" y="3496"/>
                        </a:lnTo>
                        <a:lnTo>
                          <a:pt x="1170" y="3428"/>
                        </a:lnTo>
                        <a:lnTo>
                          <a:pt x="1238" y="3360"/>
                        </a:lnTo>
                        <a:lnTo>
                          <a:pt x="1306" y="3265"/>
                        </a:lnTo>
                        <a:lnTo>
                          <a:pt x="1361" y="3156"/>
                        </a:lnTo>
                        <a:lnTo>
                          <a:pt x="1415" y="3048"/>
                        </a:lnTo>
                        <a:lnTo>
                          <a:pt x="1456" y="2925"/>
                        </a:lnTo>
                        <a:lnTo>
                          <a:pt x="1497" y="2776"/>
                        </a:lnTo>
                        <a:lnTo>
                          <a:pt x="1537" y="2626"/>
                        </a:lnTo>
                        <a:lnTo>
                          <a:pt x="1565" y="2476"/>
                        </a:lnTo>
                        <a:lnTo>
                          <a:pt x="1592" y="2313"/>
                        </a:lnTo>
                        <a:lnTo>
                          <a:pt x="1605" y="2136"/>
                        </a:lnTo>
                        <a:lnTo>
                          <a:pt x="1605" y="1959"/>
                        </a:lnTo>
                        <a:lnTo>
                          <a:pt x="1605" y="1769"/>
                        </a:lnTo>
                        <a:lnTo>
                          <a:pt x="1605" y="1579"/>
                        </a:lnTo>
                        <a:lnTo>
                          <a:pt x="1578" y="1402"/>
                        </a:lnTo>
                        <a:lnTo>
                          <a:pt x="1565" y="1238"/>
                        </a:lnTo>
                        <a:lnTo>
                          <a:pt x="1524" y="1062"/>
                        </a:lnTo>
                        <a:lnTo>
                          <a:pt x="1483" y="912"/>
                        </a:lnTo>
                        <a:lnTo>
                          <a:pt x="1442" y="762"/>
                        </a:lnTo>
                        <a:lnTo>
                          <a:pt x="1401" y="626"/>
                        </a:lnTo>
                        <a:lnTo>
                          <a:pt x="1347" y="504"/>
                        </a:lnTo>
                        <a:lnTo>
                          <a:pt x="1279" y="395"/>
                        </a:lnTo>
                        <a:lnTo>
                          <a:pt x="1211" y="286"/>
                        </a:lnTo>
                        <a:lnTo>
                          <a:pt x="1143" y="205"/>
                        </a:lnTo>
                        <a:lnTo>
                          <a:pt x="1075" y="137"/>
                        </a:lnTo>
                        <a:lnTo>
                          <a:pt x="1007" y="69"/>
                        </a:lnTo>
                        <a:lnTo>
                          <a:pt x="925" y="28"/>
                        </a:lnTo>
                        <a:lnTo>
                          <a:pt x="844" y="14"/>
                        </a:lnTo>
                        <a:lnTo>
                          <a:pt x="762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1353;p30">
                    <a:extLst>
                      <a:ext uri="{FF2B5EF4-FFF2-40B4-BE49-F238E27FC236}">
                        <a16:creationId xmlns:a16="http://schemas.microsoft.com/office/drawing/2014/main" id="{62FB38A9-4AA8-15FA-9826-5B0CD7B08F72}"/>
                      </a:ext>
                    </a:extLst>
                  </p:cNvPr>
                  <p:cNvSpPr/>
                  <p:nvPr/>
                </p:nvSpPr>
                <p:spPr>
                  <a:xfrm>
                    <a:off x="7866410" y="1425644"/>
                    <a:ext cx="12055" cy="79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259" extrusionOk="0">
                        <a:moveTo>
                          <a:pt x="204" y="0"/>
                        </a:moveTo>
                        <a:lnTo>
                          <a:pt x="164" y="14"/>
                        </a:lnTo>
                        <a:lnTo>
                          <a:pt x="123" y="41"/>
                        </a:lnTo>
                        <a:lnTo>
                          <a:pt x="68" y="68"/>
                        </a:lnTo>
                        <a:lnTo>
                          <a:pt x="28" y="123"/>
                        </a:lnTo>
                        <a:lnTo>
                          <a:pt x="0" y="150"/>
                        </a:lnTo>
                        <a:lnTo>
                          <a:pt x="0" y="177"/>
                        </a:lnTo>
                        <a:lnTo>
                          <a:pt x="14" y="218"/>
                        </a:lnTo>
                        <a:lnTo>
                          <a:pt x="41" y="245"/>
                        </a:lnTo>
                        <a:lnTo>
                          <a:pt x="68" y="259"/>
                        </a:lnTo>
                        <a:lnTo>
                          <a:pt x="96" y="259"/>
                        </a:lnTo>
                        <a:lnTo>
                          <a:pt x="123" y="245"/>
                        </a:lnTo>
                        <a:lnTo>
                          <a:pt x="150" y="231"/>
                        </a:lnTo>
                        <a:lnTo>
                          <a:pt x="191" y="204"/>
                        </a:lnTo>
                        <a:lnTo>
                          <a:pt x="218" y="177"/>
                        </a:lnTo>
                        <a:lnTo>
                          <a:pt x="272" y="177"/>
                        </a:lnTo>
                        <a:lnTo>
                          <a:pt x="313" y="191"/>
                        </a:lnTo>
                        <a:lnTo>
                          <a:pt x="340" y="218"/>
                        </a:lnTo>
                        <a:lnTo>
                          <a:pt x="368" y="245"/>
                        </a:lnTo>
                        <a:lnTo>
                          <a:pt x="395" y="245"/>
                        </a:lnTo>
                        <a:lnTo>
                          <a:pt x="381" y="82"/>
                        </a:lnTo>
                        <a:lnTo>
                          <a:pt x="381" y="41"/>
                        </a:lnTo>
                        <a:lnTo>
                          <a:pt x="313" y="14"/>
                        </a:lnTo>
                        <a:lnTo>
                          <a:pt x="24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1354;p30">
                    <a:extLst>
                      <a:ext uri="{FF2B5EF4-FFF2-40B4-BE49-F238E27FC236}">
                        <a16:creationId xmlns:a16="http://schemas.microsoft.com/office/drawing/2014/main" id="{A6B53A6E-75E1-41D9-0089-9BAC15BB56CC}"/>
                      </a:ext>
                    </a:extLst>
                  </p:cNvPr>
                  <p:cNvSpPr/>
                  <p:nvPr/>
                </p:nvSpPr>
                <p:spPr>
                  <a:xfrm>
                    <a:off x="7916219" y="1400312"/>
                    <a:ext cx="92628" cy="23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5" h="776" extrusionOk="0">
                        <a:moveTo>
                          <a:pt x="3034" y="0"/>
                        </a:moveTo>
                        <a:lnTo>
                          <a:pt x="82" y="613"/>
                        </a:lnTo>
                        <a:lnTo>
                          <a:pt x="55" y="626"/>
                        </a:lnTo>
                        <a:lnTo>
                          <a:pt x="28" y="640"/>
                        </a:lnTo>
                        <a:lnTo>
                          <a:pt x="1" y="667"/>
                        </a:lnTo>
                        <a:lnTo>
                          <a:pt x="1" y="694"/>
                        </a:lnTo>
                        <a:lnTo>
                          <a:pt x="14" y="735"/>
                        </a:lnTo>
                        <a:lnTo>
                          <a:pt x="28" y="762"/>
                        </a:lnTo>
                        <a:lnTo>
                          <a:pt x="55" y="776"/>
                        </a:lnTo>
                        <a:lnTo>
                          <a:pt x="96" y="776"/>
                        </a:lnTo>
                        <a:lnTo>
                          <a:pt x="2925" y="150"/>
                        </a:lnTo>
                        <a:lnTo>
                          <a:pt x="2939" y="109"/>
                        </a:lnTo>
                        <a:lnTo>
                          <a:pt x="2980" y="68"/>
                        </a:lnTo>
                        <a:lnTo>
                          <a:pt x="3007" y="41"/>
                        </a:lnTo>
                        <a:lnTo>
                          <a:pt x="303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1355;p30">
                    <a:extLst>
                      <a:ext uri="{FF2B5EF4-FFF2-40B4-BE49-F238E27FC236}">
                        <a16:creationId xmlns:a16="http://schemas.microsoft.com/office/drawing/2014/main" id="{54691DA6-092B-AB89-9E28-5DB5F15A3339}"/>
                      </a:ext>
                    </a:extLst>
                  </p:cNvPr>
                  <p:cNvSpPr/>
                  <p:nvPr/>
                </p:nvSpPr>
                <p:spPr>
                  <a:xfrm>
                    <a:off x="7883013" y="1518640"/>
                    <a:ext cx="39890" cy="22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7" h="735" extrusionOk="0">
                        <a:moveTo>
                          <a:pt x="1157" y="0"/>
                        </a:moveTo>
                        <a:lnTo>
                          <a:pt x="1116" y="14"/>
                        </a:lnTo>
                        <a:lnTo>
                          <a:pt x="1075" y="55"/>
                        </a:lnTo>
                        <a:lnTo>
                          <a:pt x="1007" y="136"/>
                        </a:lnTo>
                        <a:lnTo>
                          <a:pt x="925" y="218"/>
                        </a:lnTo>
                        <a:lnTo>
                          <a:pt x="817" y="299"/>
                        </a:lnTo>
                        <a:lnTo>
                          <a:pt x="681" y="381"/>
                        </a:lnTo>
                        <a:lnTo>
                          <a:pt x="613" y="422"/>
                        </a:lnTo>
                        <a:lnTo>
                          <a:pt x="531" y="449"/>
                        </a:lnTo>
                        <a:lnTo>
                          <a:pt x="449" y="463"/>
                        </a:lnTo>
                        <a:lnTo>
                          <a:pt x="354" y="476"/>
                        </a:lnTo>
                        <a:lnTo>
                          <a:pt x="259" y="476"/>
                        </a:lnTo>
                        <a:lnTo>
                          <a:pt x="150" y="463"/>
                        </a:lnTo>
                        <a:lnTo>
                          <a:pt x="96" y="463"/>
                        </a:lnTo>
                        <a:lnTo>
                          <a:pt x="55" y="490"/>
                        </a:lnTo>
                        <a:lnTo>
                          <a:pt x="14" y="517"/>
                        </a:lnTo>
                        <a:lnTo>
                          <a:pt x="0" y="571"/>
                        </a:lnTo>
                        <a:lnTo>
                          <a:pt x="0" y="612"/>
                        </a:lnTo>
                        <a:lnTo>
                          <a:pt x="14" y="667"/>
                        </a:lnTo>
                        <a:lnTo>
                          <a:pt x="55" y="694"/>
                        </a:lnTo>
                        <a:lnTo>
                          <a:pt x="109" y="721"/>
                        </a:lnTo>
                        <a:lnTo>
                          <a:pt x="204" y="735"/>
                        </a:lnTo>
                        <a:lnTo>
                          <a:pt x="409" y="735"/>
                        </a:lnTo>
                        <a:lnTo>
                          <a:pt x="517" y="707"/>
                        </a:lnTo>
                        <a:lnTo>
                          <a:pt x="613" y="694"/>
                        </a:lnTo>
                        <a:lnTo>
                          <a:pt x="708" y="653"/>
                        </a:lnTo>
                        <a:lnTo>
                          <a:pt x="885" y="571"/>
                        </a:lnTo>
                        <a:lnTo>
                          <a:pt x="1021" y="476"/>
                        </a:lnTo>
                        <a:lnTo>
                          <a:pt x="1129" y="381"/>
                        </a:lnTo>
                        <a:lnTo>
                          <a:pt x="1211" y="286"/>
                        </a:lnTo>
                        <a:lnTo>
                          <a:pt x="1293" y="191"/>
                        </a:lnTo>
                        <a:lnTo>
                          <a:pt x="1306" y="150"/>
                        </a:lnTo>
                        <a:lnTo>
                          <a:pt x="1306" y="95"/>
                        </a:lnTo>
                        <a:lnTo>
                          <a:pt x="1293" y="55"/>
                        </a:lnTo>
                        <a:lnTo>
                          <a:pt x="1252" y="14"/>
                        </a:lnTo>
                        <a:lnTo>
                          <a:pt x="1211" y="0"/>
                        </a:lnTo>
                        <a:close/>
                      </a:path>
                    </a:pathLst>
                  </a:custGeom>
                  <a:solidFill>
                    <a:srgbClr val="FD96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1356;p30">
                    <a:extLst>
                      <a:ext uri="{FF2B5EF4-FFF2-40B4-BE49-F238E27FC236}">
                        <a16:creationId xmlns:a16="http://schemas.microsoft.com/office/drawing/2014/main" id="{286C5476-4EAF-7E1D-E43D-6AA25669100D}"/>
                      </a:ext>
                    </a:extLst>
                  </p:cNvPr>
                  <p:cNvSpPr/>
                  <p:nvPr/>
                </p:nvSpPr>
                <p:spPr>
                  <a:xfrm>
                    <a:off x="7919973" y="1467579"/>
                    <a:ext cx="61864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" h="1116" extrusionOk="0">
                        <a:moveTo>
                          <a:pt x="1292" y="0"/>
                        </a:moveTo>
                        <a:lnTo>
                          <a:pt x="1102" y="14"/>
                        </a:lnTo>
                        <a:lnTo>
                          <a:pt x="898" y="41"/>
                        </a:lnTo>
                        <a:lnTo>
                          <a:pt x="694" y="109"/>
                        </a:lnTo>
                        <a:lnTo>
                          <a:pt x="503" y="177"/>
                        </a:lnTo>
                        <a:lnTo>
                          <a:pt x="354" y="258"/>
                        </a:lnTo>
                        <a:lnTo>
                          <a:pt x="218" y="354"/>
                        </a:lnTo>
                        <a:lnTo>
                          <a:pt x="109" y="463"/>
                        </a:lnTo>
                        <a:lnTo>
                          <a:pt x="41" y="571"/>
                        </a:lnTo>
                        <a:lnTo>
                          <a:pt x="14" y="626"/>
                        </a:lnTo>
                        <a:lnTo>
                          <a:pt x="0" y="680"/>
                        </a:lnTo>
                        <a:lnTo>
                          <a:pt x="0" y="735"/>
                        </a:lnTo>
                        <a:lnTo>
                          <a:pt x="0" y="789"/>
                        </a:lnTo>
                        <a:lnTo>
                          <a:pt x="27" y="843"/>
                        </a:lnTo>
                        <a:lnTo>
                          <a:pt x="54" y="884"/>
                        </a:lnTo>
                        <a:lnTo>
                          <a:pt x="82" y="939"/>
                        </a:lnTo>
                        <a:lnTo>
                          <a:pt x="136" y="966"/>
                        </a:lnTo>
                        <a:lnTo>
                          <a:pt x="245" y="1034"/>
                        </a:lnTo>
                        <a:lnTo>
                          <a:pt x="381" y="1088"/>
                        </a:lnTo>
                        <a:lnTo>
                          <a:pt x="544" y="1115"/>
                        </a:lnTo>
                        <a:lnTo>
                          <a:pt x="735" y="1115"/>
                        </a:lnTo>
                        <a:lnTo>
                          <a:pt x="925" y="1102"/>
                        </a:lnTo>
                        <a:lnTo>
                          <a:pt x="1129" y="1075"/>
                        </a:lnTo>
                        <a:lnTo>
                          <a:pt x="1333" y="1020"/>
                        </a:lnTo>
                        <a:lnTo>
                          <a:pt x="1510" y="939"/>
                        </a:lnTo>
                        <a:lnTo>
                          <a:pt x="1673" y="857"/>
                        </a:lnTo>
                        <a:lnTo>
                          <a:pt x="1809" y="762"/>
                        </a:lnTo>
                        <a:lnTo>
                          <a:pt x="1904" y="653"/>
                        </a:lnTo>
                        <a:lnTo>
                          <a:pt x="1986" y="544"/>
                        </a:lnTo>
                        <a:lnTo>
                          <a:pt x="2013" y="490"/>
                        </a:lnTo>
                        <a:lnTo>
                          <a:pt x="2013" y="435"/>
                        </a:lnTo>
                        <a:lnTo>
                          <a:pt x="2027" y="381"/>
                        </a:lnTo>
                        <a:lnTo>
                          <a:pt x="2013" y="326"/>
                        </a:lnTo>
                        <a:lnTo>
                          <a:pt x="2000" y="272"/>
                        </a:lnTo>
                        <a:lnTo>
                          <a:pt x="1972" y="231"/>
                        </a:lnTo>
                        <a:lnTo>
                          <a:pt x="1932" y="177"/>
                        </a:lnTo>
                        <a:lnTo>
                          <a:pt x="1891" y="150"/>
                        </a:lnTo>
                        <a:lnTo>
                          <a:pt x="1782" y="82"/>
                        </a:lnTo>
                        <a:lnTo>
                          <a:pt x="1632" y="27"/>
                        </a:lnTo>
                        <a:lnTo>
                          <a:pt x="1469" y="0"/>
                        </a:lnTo>
                        <a:close/>
                      </a:path>
                    </a:pathLst>
                  </a:custGeom>
                  <a:solidFill>
                    <a:srgbClr val="FD96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1357;p30">
                    <a:extLst>
                      <a:ext uri="{FF2B5EF4-FFF2-40B4-BE49-F238E27FC236}">
                        <a16:creationId xmlns:a16="http://schemas.microsoft.com/office/drawing/2014/main" id="{8BAF9852-4B33-A640-0BC7-1DE7E0F5E39B}"/>
                      </a:ext>
                    </a:extLst>
                  </p:cNvPr>
                  <p:cNvSpPr/>
                  <p:nvPr/>
                </p:nvSpPr>
                <p:spPr>
                  <a:xfrm>
                    <a:off x="7892963" y="1416488"/>
                    <a:ext cx="14558" cy="25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845" extrusionOk="0">
                        <a:moveTo>
                          <a:pt x="232" y="1"/>
                        </a:moveTo>
                        <a:lnTo>
                          <a:pt x="191" y="28"/>
                        </a:lnTo>
                        <a:lnTo>
                          <a:pt x="151" y="55"/>
                        </a:lnTo>
                        <a:lnTo>
                          <a:pt x="110" y="110"/>
                        </a:lnTo>
                        <a:lnTo>
                          <a:pt x="69" y="164"/>
                        </a:lnTo>
                        <a:lnTo>
                          <a:pt x="42" y="232"/>
                        </a:lnTo>
                        <a:lnTo>
                          <a:pt x="15" y="314"/>
                        </a:lnTo>
                        <a:lnTo>
                          <a:pt x="1" y="395"/>
                        </a:lnTo>
                        <a:lnTo>
                          <a:pt x="1" y="491"/>
                        </a:lnTo>
                        <a:lnTo>
                          <a:pt x="1" y="572"/>
                        </a:lnTo>
                        <a:lnTo>
                          <a:pt x="15" y="640"/>
                        </a:lnTo>
                        <a:lnTo>
                          <a:pt x="42" y="708"/>
                        </a:lnTo>
                        <a:lnTo>
                          <a:pt x="69" y="763"/>
                        </a:lnTo>
                        <a:lnTo>
                          <a:pt x="110" y="803"/>
                        </a:lnTo>
                        <a:lnTo>
                          <a:pt x="151" y="831"/>
                        </a:lnTo>
                        <a:lnTo>
                          <a:pt x="191" y="844"/>
                        </a:lnTo>
                        <a:lnTo>
                          <a:pt x="246" y="844"/>
                        </a:lnTo>
                        <a:lnTo>
                          <a:pt x="287" y="831"/>
                        </a:lnTo>
                        <a:lnTo>
                          <a:pt x="327" y="790"/>
                        </a:lnTo>
                        <a:lnTo>
                          <a:pt x="368" y="749"/>
                        </a:lnTo>
                        <a:lnTo>
                          <a:pt x="409" y="681"/>
                        </a:lnTo>
                        <a:lnTo>
                          <a:pt x="436" y="613"/>
                        </a:lnTo>
                        <a:lnTo>
                          <a:pt x="463" y="531"/>
                        </a:lnTo>
                        <a:lnTo>
                          <a:pt x="477" y="450"/>
                        </a:lnTo>
                        <a:lnTo>
                          <a:pt x="477" y="368"/>
                        </a:lnTo>
                        <a:lnTo>
                          <a:pt x="477" y="287"/>
                        </a:lnTo>
                        <a:lnTo>
                          <a:pt x="463" y="205"/>
                        </a:lnTo>
                        <a:lnTo>
                          <a:pt x="436" y="151"/>
                        </a:lnTo>
                        <a:lnTo>
                          <a:pt x="409" y="83"/>
                        </a:lnTo>
                        <a:lnTo>
                          <a:pt x="368" y="42"/>
                        </a:lnTo>
                        <a:lnTo>
                          <a:pt x="327" y="15"/>
                        </a:lnTo>
                        <a:lnTo>
                          <a:pt x="287" y="1"/>
                        </a:lnTo>
                        <a:close/>
                      </a:path>
                    </a:pathLst>
                  </a:custGeom>
                  <a:solidFill>
                    <a:srgbClr val="00202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1358;p30">
                    <a:extLst>
                      <a:ext uri="{FF2B5EF4-FFF2-40B4-BE49-F238E27FC236}">
                        <a16:creationId xmlns:a16="http://schemas.microsoft.com/office/drawing/2014/main" id="{F505EF75-C271-0CBC-B9FD-5664A893F7EE}"/>
                      </a:ext>
                    </a:extLst>
                  </p:cNvPr>
                  <p:cNvSpPr/>
                  <p:nvPr/>
                </p:nvSpPr>
                <p:spPr>
                  <a:xfrm>
                    <a:off x="8025818" y="1402815"/>
                    <a:ext cx="36166" cy="56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5" h="1850" extrusionOk="0">
                        <a:moveTo>
                          <a:pt x="1062" y="0"/>
                        </a:moveTo>
                        <a:lnTo>
                          <a:pt x="1007" y="14"/>
                        </a:lnTo>
                        <a:lnTo>
                          <a:pt x="967" y="27"/>
                        </a:lnTo>
                        <a:lnTo>
                          <a:pt x="817" y="150"/>
                        </a:lnTo>
                        <a:lnTo>
                          <a:pt x="681" y="286"/>
                        </a:lnTo>
                        <a:lnTo>
                          <a:pt x="531" y="463"/>
                        </a:lnTo>
                        <a:lnTo>
                          <a:pt x="368" y="694"/>
                        </a:lnTo>
                        <a:lnTo>
                          <a:pt x="286" y="830"/>
                        </a:lnTo>
                        <a:lnTo>
                          <a:pt x="205" y="979"/>
                        </a:lnTo>
                        <a:lnTo>
                          <a:pt x="137" y="1143"/>
                        </a:lnTo>
                        <a:lnTo>
                          <a:pt x="82" y="1306"/>
                        </a:lnTo>
                        <a:lnTo>
                          <a:pt x="28" y="1496"/>
                        </a:lnTo>
                        <a:lnTo>
                          <a:pt x="1" y="1687"/>
                        </a:lnTo>
                        <a:lnTo>
                          <a:pt x="1" y="1741"/>
                        </a:lnTo>
                        <a:lnTo>
                          <a:pt x="14" y="1796"/>
                        </a:lnTo>
                        <a:lnTo>
                          <a:pt x="55" y="1823"/>
                        </a:lnTo>
                        <a:lnTo>
                          <a:pt x="110" y="1850"/>
                        </a:lnTo>
                        <a:lnTo>
                          <a:pt x="137" y="1850"/>
                        </a:lnTo>
                        <a:lnTo>
                          <a:pt x="191" y="1836"/>
                        </a:lnTo>
                        <a:lnTo>
                          <a:pt x="232" y="1809"/>
                        </a:lnTo>
                        <a:lnTo>
                          <a:pt x="259" y="1768"/>
                        </a:lnTo>
                        <a:lnTo>
                          <a:pt x="273" y="1728"/>
                        </a:lnTo>
                        <a:lnTo>
                          <a:pt x="314" y="1551"/>
                        </a:lnTo>
                        <a:lnTo>
                          <a:pt x="354" y="1387"/>
                        </a:lnTo>
                        <a:lnTo>
                          <a:pt x="409" y="1238"/>
                        </a:lnTo>
                        <a:lnTo>
                          <a:pt x="463" y="1102"/>
                        </a:lnTo>
                        <a:lnTo>
                          <a:pt x="531" y="966"/>
                        </a:lnTo>
                        <a:lnTo>
                          <a:pt x="599" y="843"/>
                        </a:lnTo>
                        <a:lnTo>
                          <a:pt x="749" y="639"/>
                        </a:lnTo>
                        <a:lnTo>
                          <a:pt x="885" y="476"/>
                        </a:lnTo>
                        <a:lnTo>
                          <a:pt x="1007" y="354"/>
                        </a:lnTo>
                        <a:lnTo>
                          <a:pt x="1130" y="258"/>
                        </a:lnTo>
                        <a:lnTo>
                          <a:pt x="1171" y="218"/>
                        </a:lnTo>
                        <a:lnTo>
                          <a:pt x="1184" y="163"/>
                        </a:lnTo>
                        <a:lnTo>
                          <a:pt x="1184" y="109"/>
                        </a:lnTo>
                        <a:lnTo>
                          <a:pt x="1157" y="68"/>
                        </a:lnTo>
                        <a:lnTo>
                          <a:pt x="1116" y="27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FD96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359;p30">
                    <a:extLst>
                      <a:ext uri="{FF2B5EF4-FFF2-40B4-BE49-F238E27FC236}">
                        <a16:creationId xmlns:a16="http://schemas.microsoft.com/office/drawing/2014/main" id="{0CFAFF26-AD02-FE0F-C305-444964C0B094}"/>
                      </a:ext>
                    </a:extLst>
                  </p:cNvPr>
                  <p:cNvSpPr/>
                  <p:nvPr/>
                </p:nvSpPr>
                <p:spPr>
                  <a:xfrm>
                    <a:off x="8034974" y="1423966"/>
                    <a:ext cx="31985" cy="133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8" h="437" extrusionOk="0">
                        <a:moveTo>
                          <a:pt x="258" y="1"/>
                        </a:moveTo>
                        <a:lnTo>
                          <a:pt x="109" y="14"/>
                        </a:lnTo>
                        <a:lnTo>
                          <a:pt x="54" y="28"/>
                        </a:lnTo>
                        <a:lnTo>
                          <a:pt x="27" y="69"/>
                        </a:lnTo>
                        <a:lnTo>
                          <a:pt x="0" y="123"/>
                        </a:lnTo>
                        <a:lnTo>
                          <a:pt x="0" y="178"/>
                        </a:lnTo>
                        <a:lnTo>
                          <a:pt x="27" y="232"/>
                        </a:lnTo>
                        <a:lnTo>
                          <a:pt x="68" y="273"/>
                        </a:lnTo>
                        <a:lnTo>
                          <a:pt x="109" y="286"/>
                        </a:lnTo>
                        <a:lnTo>
                          <a:pt x="177" y="286"/>
                        </a:lnTo>
                        <a:lnTo>
                          <a:pt x="258" y="273"/>
                        </a:lnTo>
                        <a:lnTo>
                          <a:pt x="354" y="286"/>
                        </a:lnTo>
                        <a:lnTo>
                          <a:pt x="449" y="300"/>
                        </a:lnTo>
                        <a:lnTo>
                          <a:pt x="544" y="314"/>
                        </a:lnTo>
                        <a:lnTo>
                          <a:pt x="721" y="368"/>
                        </a:lnTo>
                        <a:lnTo>
                          <a:pt x="843" y="422"/>
                        </a:lnTo>
                        <a:lnTo>
                          <a:pt x="871" y="436"/>
                        </a:lnTo>
                        <a:lnTo>
                          <a:pt x="911" y="436"/>
                        </a:lnTo>
                        <a:lnTo>
                          <a:pt x="952" y="422"/>
                        </a:lnTo>
                        <a:lnTo>
                          <a:pt x="979" y="409"/>
                        </a:lnTo>
                        <a:lnTo>
                          <a:pt x="1007" y="382"/>
                        </a:lnTo>
                        <a:lnTo>
                          <a:pt x="1034" y="354"/>
                        </a:lnTo>
                        <a:lnTo>
                          <a:pt x="1047" y="300"/>
                        </a:lnTo>
                        <a:lnTo>
                          <a:pt x="1034" y="246"/>
                        </a:lnTo>
                        <a:lnTo>
                          <a:pt x="1007" y="205"/>
                        </a:lnTo>
                        <a:lnTo>
                          <a:pt x="966" y="164"/>
                        </a:lnTo>
                        <a:lnTo>
                          <a:pt x="871" y="123"/>
                        </a:lnTo>
                        <a:lnTo>
                          <a:pt x="667" y="55"/>
                        </a:lnTo>
                        <a:lnTo>
                          <a:pt x="544" y="28"/>
                        </a:lnTo>
                        <a:lnTo>
                          <a:pt x="394" y="1"/>
                        </a:lnTo>
                        <a:close/>
                      </a:path>
                    </a:pathLst>
                  </a:custGeom>
                  <a:solidFill>
                    <a:srgbClr val="FD96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1360;p30">
                    <a:extLst>
                      <a:ext uri="{FF2B5EF4-FFF2-40B4-BE49-F238E27FC236}">
                        <a16:creationId xmlns:a16="http://schemas.microsoft.com/office/drawing/2014/main" id="{1675DD51-DDC5-0226-75AD-33E3FBF5CB89}"/>
                      </a:ext>
                    </a:extLst>
                  </p:cNvPr>
                  <p:cNvSpPr/>
                  <p:nvPr/>
                </p:nvSpPr>
                <p:spPr>
                  <a:xfrm>
                    <a:off x="7878038" y="1195214"/>
                    <a:ext cx="420169" cy="418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7" h="13713" extrusionOk="0">
                        <a:moveTo>
                          <a:pt x="7726" y="1"/>
                        </a:moveTo>
                        <a:lnTo>
                          <a:pt x="7223" y="14"/>
                        </a:lnTo>
                        <a:lnTo>
                          <a:pt x="6693" y="69"/>
                        </a:lnTo>
                        <a:lnTo>
                          <a:pt x="6121" y="150"/>
                        </a:lnTo>
                        <a:lnTo>
                          <a:pt x="5523" y="259"/>
                        </a:lnTo>
                        <a:lnTo>
                          <a:pt x="4897" y="422"/>
                        </a:lnTo>
                        <a:lnTo>
                          <a:pt x="4285" y="599"/>
                        </a:lnTo>
                        <a:lnTo>
                          <a:pt x="3727" y="776"/>
                        </a:lnTo>
                        <a:lnTo>
                          <a:pt x="3210" y="967"/>
                        </a:lnTo>
                        <a:lnTo>
                          <a:pt x="2762" y="1157"/>
                        </a:lnTo>
                        <a:lnTo>
                          <a:pt x="2340" y="1347"/>
                        </a:lnTo>
                        <a:lnTo>
                          <a:pt x="1973" y="1538"/>
                        </a:lnTo>
                        <a:lnTo>
                          <a:pt x="1646" y="1728"/>
                        </a:lnTo>
                        <a:lnTo>
                          <a:pt x="1360" y="1919"/>
                        </a:lnTo>
                        <a:lnTo>
                          <a:pt x="1102" y="2109"/>
                        </a:lnTo>
                        <a:lnTo>
                          <a:pt x="884" y="2300"/>
                        </a:lnTo>
                        <a:lnTo>
                          <a:pt x="708" y="2490"/>
                        </a:lnTo>
                        <a:lnTo>
                          <a:pt x="544" y="2680"/>
                        </a:lnTo>
                        <a:lnTo>
                          <a:pt x="422" y="2871"/>
                        </a:lnTo>
                        <a:lnTo>
                          <a:pt x="313" y="3048"/>
                        </a:lnTo>
                        <a:lnTo>
                          <a:pt x="231" y="3238"/>
                        </a:lnTo>
                        <a:lnTo>
                          <a:pt x="163" y="3415"/>
                        </a:lnTo>
                        <a:lnTo>
                          <a:pt x="82" y="3701"/>
                        </a:lnTo>
                        <a:lnTo>
                          <a:pt x="27" y="3973"/>
                        </a:lnTo>
                        <a:lnTo>
                          <a:pt x="0" y="4218"/>
                        </a:lnTo>
                        <a:lnTo>
                          <a:pt x="0" y="4435"/>
                        </a:lnTo>
                        <a:lnTo>
                          <a:pt x="14" y="4626"/>
                        </a:lnTo>
                        <a:lnTo>
                          <a:pt x="68" y="4789"/>
                        </a:lnTo>
                        <a:lnTo>
                          <a:pt x="136" y="4925"/>
                        </a:lnTo>
                        <a:lnTo>
                          <a:pt x="177" y="4993"/>
                        </a:lnTo>
                        <a:lnTo>
                          <a:pt x="218" y="5047"/>
                        </a:lnTo>
                        <a:lnTo>
                          <a:pt x="381" y="5197"/>
                        </a:lnTo>
                        <a:lnTo>
                          <a:pt x="558" y="5347"/>
                        </a:lnTo>
                        <a:lnTo>
                          <a:pt x="762" y="5510"/>
                        </a:lnTo>
                        <a:lnTo>
                          <a:pt x="980" y="5659"/>
                        </a:lnTo>
                        <a:lnTo>
                          <a:pt x="1197" y="5823"/>
                        </a:lnTo>
                        <a:lnTo>
                          <a:pt x="1442" y="5972"/>
                        </a:lnTo>
                        <a:lnTo>
                          <a:pt x="1701" y="6122"/>
                        </a:lnTo>
                        <a:lnTo>
                          <a:pt x="1959" y="6258"/>
                        </a:lnTo>
                        <a:lnTo>
                          <a:pt x="2231" y="6380"/>
                        </a:lnTo>
                        <a:lnTo>
                          <a:pt x="2503" y="6503"/>
                        </a:lnTo>
                        <a:lnTo>
                          <a:pt x="2775" y="6612"/>
                        </a:lnTo>
                        <a:lnTo>
                          <a:pt x="3061" y="6693"/>
                        </a:lnTo>
                        <a:lnTo>
                          <a:pt x="3346" y="6761"/>
                        </a:lnTo>
                        <a:lnTo>
                          <a:pt x="3619" y="6816"/>
                        </a:lnTo>
                        <a:lnTo>
                          <a:pt x="3904" y="6856"/>
                        </a:lnTo>
                        <a:lnTo>
                          <a:pt x="4176" y="6870"/>
                        </a:lnTo>
                        <a:lnTo>
                          <a:pt x="4231" y="6788"/>
                        </a:lnTo>
                        <a:lnTo>
                          <a:pt x="4367" y="6612"/>
                        </a:lnTo>
                        <a:lnTo>
                          <a:pt x="4475" y="6489"/>
                        </a:lnTo>
                        <a:lnTo>
                          <a:pt x="4598" y="6367"/>
                        </a:lnTo>
                        <a:lnTo>
                          <a:pt x="4734" y="6244"/>
                        </a:lnTo>
                        <a:lnTo>
                          <a:pt x="4897" y="6122"/>
                        </a:lnTo>
                        <a:lnTo>
                          <a:pt x="5074" y="6013"/>
                        </a:lnTo>
                        <a:lnTo>
                          <a:pt x="5264" y="5931"/>
                        </a:lnTo>
                        <a:lnTo>
                          <a:pt x="5373" y="5904"/>
                        </a:lnTo>
                        <a:lnTo>
                          <a:pt x="5482" y="5877"/>
                        </a:lnTo>
                        <a:lnTo>
                          <a:pt x="5591" y="5863"/>
                        </a:lnTo>
                        <a:lnTo>
                          <a:pt x="5700" y="5850"/>
                        </a:lnTo>
                        <a:lnTo>
                          <a:pt x="5809" y="5850"/>
                        </a:lnTo>
                        <a:lnTo>
                          <a:pt x="5931" y="5863"/>
                        </a:lnTo>
                        <a:lnTo>
                          <a:pt x="6053" y="5891"/>
                        </a:lnTo>
                        <a:lnTo>
                          <a:pt x="6176" y="5931"/>
                        </a:lnTo>
                        <a:lnTo>
                          <a:pt x="6298" y="5972"/>
                        </a:lnTo>
                        <a:lnTo>
                          <a:pt x="6434" y="6040"/>
                        </a:lnTo>
                        <a:lnTo>
                          <a:pt x="6557" y="6122"/>
                        </a:lnTo>
                        <a:lnTo>
                          <a:pt x="6693" y="6217"/>
                        </a:lnTo>
                        <a:lnTo>
                          <a:pt x="6815" y="6326"/>
                        </a:lnTo>
                        <a:lnTo>
                          <a:pt x="6924" y="6435"/>
                        </a:lnTo>
                        <a:lnTo>
                          <a:pt x="7019" y="6557"/>
                        </a:lnTo>
                        <a:lnTo>
                          <a:pt x="7087" y="6693"/>
                        </a:lnTo>
                        <a:lnTo>
                          <a:pt x="7142" y="6829"/>
                        </a:lnTo>
                        <a:lnTo>
                          <a:pt x="7182" y="6965"/>
                        </a:lnTo>
                        <a:lnTo>
                          <a:pt x="7196" y="7115"/>
                        </a:lnTo>
                        <a:lnTo>
                          <a:pt x="7210" y="7265"/>
                        </a:lnTo>
                        <a:lnTo>
                          <a:pt x="7196" y="7401"/>
                        </a:lnTo>
                        <a:lnTo>
                          <a:pt x="7182" y="7564"/>
                        </a:lnTo>
                        <a:lnTo>
                          <a:pt x="7155" y="7713"/>
                        </a:lnTo>
                        <a:lnTo>
                          <a:pt x="7101" y="7863"/>
                        </a:lnTo>
                        <a:lnTo>
                          <a:pt x="7046" y="8013"/>
                        </a:lnTo>
                        <a:lnTo>
                          <a:pt x="6992" y="8162"/>
                        </a:lnTo>
                        <a:lnTo>
                          <a:pt x="6910" y="8298"/>
                        </a:lnTo>
                        <a:lnTo>
                          <a:pt x="6829" y="8448"/>
                        </a:lnTo>
                        <a:lnTo>
                          <a:pt x="6734" y="8584"/>
                        </a:lnTo>
                        <a:lnTo>
                          <a:pt x="6638" y="8720"/>
                        </a:lnTo>
                        <a:lnTo>
                          <a:pt x="6529" y="8842"/>
                        </a:lnTo>
                        <a:lnTo>
                          <a:pt x="6407" y="8965"/>
                        </a:lnTo>
                        <a:lnTo>
                          <a:pt x="6285" y="9074"/>
                        </a:lnTo>
                        <a:lnTo>
                          <a:pt x="6162" y="9182"/>
                        </a:lnTo>
                        <a:lnTo>
                          <a:pt x="6026" y="9278"/>
                        </a:lnTo>
                        <a:lnTo>
                          <a:pt x="5890" y="9359"/>
                        </a:lnTo>
                        <a:lnTo>
                          <a:pt x="5754" y="9427"/>
                        </a:lnTo>
                        <a:lnTo>
                          <a:pt x="5604" y="9495"/>
                        </a:lnTo>
                        <a:lnTo>
                          <a:pt x="5468" y="9550"/>
                        </a:lnTo>
                        <a:lnTo>
                          <a:pt x="5319" y="9577"/>
                        </a:lnTo>
                        <a:lnTo>
                          <a:pt x="5169" y="9604"/>
                        </a:lnTo>
                        <a:lnTo>
                          <a:pt x="5033" y="9618"/>
                        </a:lnTo>
                        <a:lnTo>
                          <a:pt x="4884" y="9604"/>
                        </a:lnTo>
                        <a:lnTo>
                          <a:pt x="4734" y="9577"/>
                        </a:lnTo>
                        <a:lnTo>
                          <a:pt x="4720" y="9659"/>
                        </a:lnTo>
                        <a:lnTo>
                          <a:pt x="4680" y="9890"/>
                        </a:lnTo>
                        <a:lnTo>
                          <a:pt x="4652" y="10053"/>
                        </a:lnTo>
                        <a:lnTo>
                          <a:pt x="4639" y="10243"/>
                        </a:lnTo>
                        <a:lnTo>
                          <a:pt x="4639" y="10448"/>
                        </a:lnTo>
                        <a:lnTo>
                          <a:pt x="4652" y="10692"/>
                        </a:lnTo>
                        <a:lnTo>
                          <a:pt x="4666" y="10937"/>
                        </a:lnTo>
                        <a:lnTo>
                          <a:pt x="4707" y="11209"/>
                        </a:lnTo>
                        <a:lnTo>
                          <a:pt x="4775" y="11481"/>
                        </a:lnTo>
                        <a:lnTo>
                          <a:pt x="4870" y="11767"/>
                        </a:lnTo>
                        <a:lnTo>
                          <a:pt x="4992" y="12053"/>
                        </a:lnTo>
                        <a:lnTo>
                          <a:pt x="5142" y="12352"/>
                        </a:lnTo>
                        <a:lnTo>
                          <a:pt x="5237" y="12488"/>
                        </a:lnTo>
                        <a:lnTo>
                          <a:pt x="5346" y="12638"/>
                        </a:lnTo>
                        <a:lnTo>
                          <a:pt x="5455" y="12787"/>
                        </a:lnTo>
                        <a:lnTo>
                          <a:pt x="5577" y="12923"/>
                        </a:lnTo>
                        <a:lnTo>
                          <a:pt x="5917" y="13086"/>
                        </a:lnTo>
                        <a:lnTo>
                          <a:pt x="6257" y="13236"/>
                        </a:lnTo>
                        <a:lnTo>
                          <a:pt x="6611" y="13358"/>
                        </a:lnTo>
                        <a:lnTo>
                          <a:pt x="6951" y="13454"/>
                        </a:lnTo>
                        <a:lnTo>
                          <a:pt x="7305" y="13535"/>
                        </a:lnTo>
                        <a:lnTo>
                          <a:pt x="7658" y="13603"/>
                        </a:lnTo>
                        <a:lnTo>
                          <a:pt x="8012" y="13658"/>
                        </a:lnTo>
                        <a:lnTo>
                          <a:pt x="8352" y="13685"/>
                        </a:lnTo>
                        <a:lnTo>
                          <a:pt x="8706" y="13699"/>
                        </a:lnTo>
                        <a:lnTo>
                          <a:pt x="9046" y="13712"/>
                        </a:lnTo>
                        <a:lnTo>
                          <a:pt x="9386" y="13699"/>
                        </a:lnTo>
                        <a:lnTo>
                          <a:pt x="9712" y="13685"/>
                        </a:lnTo>
                        <a:lnTo>
                          <a:pt x="10039" y="13658"/>
                        </a:lnTo>
                        <a:lnTo>
                          <a:pt x="10352" y="13617"/>
                        </a:lnTo>
                        <a:lnTo>
                          <a:pt x="10665" y="13576"/>
                        </a:lnTo>
                        <a:lnTo>
                          <a:pt x="10964" y="13522"/>
                        </a:lnTo>
                        <a:lnTo>
                          <a:pt x="11522" y="13413"/>
                        </a:lnTo>
                        <a:lnTo>
                          <a:pt x="12039" y="13277"/>
                        </a:lnTo>
                        <a:lnTo>
                          <a:pt x="12487" y="13141"/>
                        </a:lnTo>
                        <a:lnTo>
                          <a:pt x="12882" y="13018"/>
                        </a:lnTo>
                        <a:lnTo>
                          <a:pt x="13195" y="12896"/>
                        </a:lnTo>
                        <a:lnTo>
                          <a:pt x="13440" y="12801"/>
                        </a:lnTo>
                        <a:lnTo>
                          <a:pt x="13630" y="12719"/>
                        </a:lnTo>
                        <a:lnTo>
                          <a:pt x="13698" y="12189"/>
                        </a:lnTo>
                        <a:lnTo>
                          <a:pt x="13739" y="11658"/>
                        </a:lnTo>
                        <a:lnTo>
                          <a:pt x="13752" y="11141"/>
                        </a:lnTo>
                        <a:lnTo>
                          <a:pt x="13766" y="10638"/>
                        </a:lnTo>
                        <a:lnTo>
                          <a:pt x="13752" y="10148"/>
                        </a:lnTo>
                        <a:lnTo>
                          <a:pt x="13739" y="9672"/>
                        </a:lnTo>
                        <a:lnTo>
                          <a:pt x="13698" y="9237"/>
                        </a:lnTo>
                        <a:lnTo>
                          <a:pt x="13671" y="8815"/>
                        </a:lnTo>
                        <a:lnTo>
                          <a:pt x="13589" y="8094"/>
                        </a:lnTo>
                        <a:lnTo>
                          <a:pt x="13494" y="7523"/>
                        </a:lnTo>
                        <a:lnTo>
                          <a:pt x="13426" y="7128"/>
                        </a:lnTo>
                        <a:lnTo>
                          <a:pt x="13399" y="6965"/>
                        </a:lnTo>
                        <a:lnTo>
                          <a:pt x="13317" y="6285"/>
                        </a:lnTo>
                        <a:lnTo>
                          <a:pt x="13208" y="5591"/>
                        </a:lnTo>
                        <a:lnTo>
                          <a:pt x="13140" y="5251"/>
                        </a:lnTo>
                        <a:lnTo>
                          <a:pt x="13059" y="4898"/>
                        </a:lnTo>
                        <a:lnTo>
                          <a:pt x="12977" y="4544"/>
                        </a:lnTo>
                        <a:lnTo>
                          <a:pt x="12868" y="4190"/>
                        </a:lnTo>
                        <a:lnTo>
                          <a:pt x="12759" y="3850"/>
                        </a:lnTo>
                        <a:lnTo>
                          <a:pt x="12637" y="3510"/>
                        </a:lnTo>
                        <a:lnTo>
                          <a:pt x="12501" y="3170"/>
                        </a:lnTo>
                        <a:lnTo>
                          <a:pt x="12351" y="2857"/>
                        </a:lnTo>
                        <a:lnTo>
                          <a:pt x="12188" y="2531"/>
                        </a:lnTo>
                        <a:lnTo>
                          <a:pt x="11998" y="2232"/>
                        </a:lnTo>
                        <a:lnTo>
                          <a:pt x="11807" y="1946"/>
                        </a:lnTo>
                        <a:lnTo>
                          <a:pt x="11576" y="1660"/>
                        </a:lnTo>
                        <a:lnTo>
                          <a:pt x="11345" y="1402"/>
                        </a:lnTo>
                        <a:lnTo>
                          <a:pt x="11086" y="1157"/>
                        </a:lnTo>
                        <a:lnTo>
                          <a:pt x="10814" y="939"/>
                        </a:lnTo>
                        <a:lnTo>
                          <a:pt x="10501" y="735"/>
                        </a:lnTo>
                        <a:lnTo>
                          <a:pt x="10189" y="558"/>
                        </a:lnTo>
                        <a:lnTo>
                          <a:pt x="9835" y="395"/>
                        </a:lnTo>
                        <a:lnTo>
                          <a:pt x="9658" y="327"/>
                        </a:lnTo>
                        <a:lnTo>
                          <a:pt x="9468" y="259"/>
                        </a:lnTo>
                        <a:lnTo>
                          <a:pt x="9277" y="205"/>
                        </a:lnTo>
                        <a:lnTo>
                          <a:pt x="9073" y="150"/>
                        </a:lnTo>
                        <a:lnTo>
                          <a:pt x="8869" y="110"/>
                        </a:lnTo>
                        <a:lnTo>
                          <a:pt x="8651" y="69"/>
                        </a:lnTo>
                        <a:lnTo>
                          <a:pt x="8434" y="42"/>
                        </a:lnTo>
                        <a:lnTo>
                          <a:pt x="8203" y="28"/>
                        </a:lnTo>
                        <a:lnTo>
                          <a:pt x="7971" y="14"/>
                        </a:lnTo>
                        <a:lnTo>
                          <a:pt x="7726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361;p30">
                    <a:extLst>
                      <a:ext uri="{FF2B5EF4-FFF2-40B4-BE49-F238E27FC236}">
                        <a16:creationId xmlns:a16="http://schemas.microsoft.com/office/drawing/2014/main" id="{BBA2229E-00AF-348F-043C-55B4A2116396}"/>
                      </a:ext>
                    </a:extLst>
                  </p:cNvPr>
                  <p:cNvSpPr/>
                  <p:nvPr/>
                </p:nvSpPr>
                <p:spPr>
                  <a:xfrm>
                    <a:off x="8019195" y="1470876"/>
                    <a:ext cx="27834" cy="27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2" h="899" extrusionOk="0">
                        <a:moveTo>
                          <a:pt x="367" y="1"/>
                        </a:moveTo>
                        <a:lnTo>
                          <a:pt x="272" y="28"/>
                        </a:lnTo>
                        <a:lnTo>
                          <a:pt x="204" y="69"/>
                        </a:lnTo>
                        <a:lnTo>
                          <a:pt x="136" y="123"/>
                        </a:lnTo>
                        <a:lnTo>
                          <a:pt x="82" y="191"/>
                        </a:lnTo>
                        <a:lnTo>
                          <a:pt x="41" y="273"/>
                        </a:lnTo>
                        <a:lnTo>
                          <a:pt x="14" y="355"/>
                        </a:lnTo>
                        <a:lnTo>
                          <a:pt x="0" y="450"/>
                        </a:lnTo>
                        <a:lnTo>
                          <a:pt x="14" y="545"/>
                        </a:lnTo>
                        <a:lnTo>
                          <a:pt x="41" y="627"/>
                        </a:lnTo>
                        <a:lnTo>
                          <a:pt x="82" y="708"/>
                        </a:lnTo>
                        <a:lnTo>
                          <a:pt x="136" y="776"/>
                        </a:lnTo>
                        <a:lnTo>
                          <a:pt x="204" y="831"/>
                        </a:lnTo>
                        <a:lnTo>
                          <a:pt x="272" y="871"/>
                        </a:lnTo>
                        <a:lnTo>
                          <a:pt x="367" y="899"/>
                        </a:lnTo>
                        <a:lnTo>
                          <a:pt x="544" y="899"/>
                        </a:lnTo>
                        <a:lnTo>
                          <a:pt x="626" y="871"/>
                        </a:lnTo>
                        <a:lnTo>
                          <a:pt x="707" y="831"/>
                        </a:lnTo>
                        <a:lnTo>
                          <a:pt x="775" y="776"/>
                        </a:lnTo>
                        <a:lnTo>
                          <a:pt x="830" y="708"/>
                        </a:lnTo>
                        <a:lnTo>
                          <a:pt x="871" y="627"/>
                        </a:lnTo>
                        <a:lnTo>
                          <a:pt x="898" y="545"/>
                        </a:lnTo>
                        <a:lnTo>
                          <a:pt x="911" y="450"/>
                        </a:lnTo>
                        <a:lnTo>
                          <a:pt x="898" y="355"/>
                        </a:lnTo>
                        <a:lnTo>
                          <a:pt x="871" y="273"/>
                        </a:lnTo>
                        <a:lnTo>
                          <a:pt x="830" y="191"/>
                        </a:lnTo>
                        <a:lnTo>
                          <a:pt x="775" y="123"/>
                        </a:lnTo>
                        <a:lnTo>
                          <a:pt x="707" y="69"/>
                        </a:lnTo>
                        <a:lnTo>
                          <a:pt x="626" y="28"/>
                        </a:lnTo>
                        <a:lnTo>
                          <a:pt x="544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1362;p30">
                    <a:extLst>
                      <a:ext uri="{FF2B5EF4-FFF2-40B4-BE49-F238E27FC236}">
                        <a16:creationId xmlns:a16="http://schemas.microsoft.com/office/drawing/2014/main" id="{ABA6CC68-F3DB-B1F6-EDAD-85EACBF3FF78}"/>
                      </a:ext>
                    </a:extLst>
                  </p:cNvPr>
                  <p:cNvSpPr/>
                  <p:nvPr/>
                </p:nvSpPr>
                <p:spPr>
                  <a:xfrm>
                    <a:off x="7661312" y="1715834"/>
                    <a:ext cx="823704" cy="814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89" h="26675" extrusionOk="0">
                        <a:moveTo>
                          <a:pt x="21207" y="0"/>
                        </a:moveTo>
                        <a:lnTo>
                          <a:pt x="20881" y="14"/>
                        </a:lnTo>
                        <a:lnTo>
                          <a:pt x="20717" y="41"/>
                        </a:lnTo>
                        <a:lnTo>
                          <a:pt x="20554" y="68"/>
                        </a:lnTo>
                        <a:lnTo>
                          <a:pt x="20391" y="96"/>
                        </a:lnTo>
                        <a:lnTo>
                          <a:pt x="20228" y="136"/>
                        </a:lnTo>
                        <a:lnTo>
                          <a:pt x="20065" y="191"/>
                        </a:lnTo>
                        <a:lnTo>
                          <a:pt x="19901" y="259"/>
                        </a:lnTo>
                        <a:lnTo>
                          <a:pt x="19752" y="327"/>
                        </a:lnTo>
                        <a:lnTo>
                          <a:pt x="19588" y="408"/>
                        </a:lnTo>
                        <a:lnTo>
                          <a:pt x="19452" y="490"/>
                        </a:lnTo>
                        <a:lnTo>
                          <a:pt x="19303" y="572"/>
                        </a:lnTo>
                        <a:lnTo>
                          <a:pt x="19167" y="667"/>
                        </a:lnTo>
                        <a:lnTo>
                          <a:pt x="19044" y="776"/>
                        </a:lnTo>
                        <a:lnTo>
                          <a:pt x="18799" y="993"/>
                        </a:lnTo>
                        <a:lnTo>
                          <a:pt x="18582" y="1238"/>
                        </a:lnTo>
                        <a:lnTo>
                          <a:pt x="18391" y="1497"/>
                        </a:lnTo>
                        <a:lnTo>
                          <a:pt x="18228" y="1769"/>
                        </a:lnTo>
                        <a:lnTo>
                          <a:pt x="18079" y="2068"/>
                        </a:lnTo>
                        <a:lnTo>
                          <a:pt x="17970" y="2367"/>
                        </a:lnTo>
                        <a:lnTo>
                          <a:pt x="17888" y="2680"/>
                        </a:lnTo>
                        <a:lnTo>
                          <a:pt x="17847" y="2993"/>
                        </a:lnTo>
                        <a:lnTo>
                          <a:pt x="17820" y="3319"/>
                        </a:lnTo>
                        <a:lnTo>
                          <a:pt x="17834" y="3646"/>
                        </a:lnTo>
                        <a:lnTo>
                          <a:pt x="17847" y="3809"/>
                        </a:lnTo>
                        <a:lnTo>
                          <a:pt x="17874" y="3972"/>
                        </a:lnTo>
                        <a:lnTo>
                          <a:pt x="17915" y="4149"/>
                        </a:lnTo>
                        <a:lnTo>
                          <a:pt x="17956" y="4312"/>
                        </a:lnTo>
                        <a:lnTo>
                          <a:pt x="18011" y="4462"/>
                        </a:lnTo>
                        <a:lnTo>
                          <a:pt x="18079" y="4625"/>
                        </a:lnTo>
                        <a:lnTo>
                          <a:pt x="18119" y="4734"/>
                        </a:lnTo>
                        <a:lnTo>
                          <a:pt x="18201" y="4938"/>
                        </a:lnTo>
                        <a:lnTo>
                          <a:pt x="18296" y="5196"/>
                        </a:lnTo>
                        <a:lnTo>
                          <a:pt x="18500" y="5727"/>
                        </a:lnTo>
                        <a:lnTo>
                          <a:pt x="18691" y="6271"/>
                        </a:lnTo>
                        <a:lnTo>
                          <a:pt x="18867" y="6815"/>
                        </a:lnTo>
                        <a:lnTo>
                          <a:pt x="19044" y="7373"/>
                        </a:lnTo>
                        <a:lnTo>
                          <a:pt x="19194" y="7944"/>
                        </a:lnTo>
                        <a:lnTo>
                          <a:pt x="19357" y="8502"/>
                        </a:lnTo>
                        <a:lnTo>
                          <a:pt x="19493" y="9073"/>
                        </a:lnTo>
                        <a:lnTo>
                          <a:pt x="19629" y="9631"/>
                        </a:lnTo>
                        <a:lnTo>
                          <a:pt x="19738" y="10202"/>
                        </a:lnTo>
                        <a:lnTo>
                          <a:pt x="19847" y="10774"/>
                        </a:lnTo>
                        <a:lnTo>
                          <a:pt x="19956" y="11331"/>
                        </a:lnTo>
                        <a:lnTo>
                          <a:pt x="20037" y="11903"/>
                        </a:lnTo>
                        <a:lnTo>
                          <a:pt x="20105" y="12474"/>
                        </a:lnTo>
                        <a:lnTo>
                          <a:pt x="20173" y="13032"/>
                        </a:lnTo>
                        <a:lnTo>
                          <a:pt x="20228" y="13603"/>
                        </a:lnTo>
                        <a:lnTo>
                          <a:pt x="20255" y="14161"/>
                        </a:lnTo>
                        <a:lnTo>
                          <a:pt x="20282" y="14718"/>
                        </a:lnTo>
                        <a:lnTo>
                          <a:pt x="20282" y="15262"/>
                        </a:lnTo>
                        <a:lnTo>
                          <a:pt x="20282" y="15820"/>
                        </a:lnTo>
                        <a:lnTo>
                          <a:pt x="20255" y="16364"/>
                        </a:lnTo>
                        <a:lnTo>
                          <a:pt x="20214" y="16895"/>
                        </a:lnTo>
                        <a:lnTo>
                          <a:pt x="20160" y="17425"/>
                        </a:lnTo>
                        <a:lnTo>
                          <a:pt x="20092" y="17956"/>
                        </a:lnTo>
                        <a:lnTo>
                          <a:pt x="19996" y="18432"/>
                        </a:lnTo>
                        <a:lnTo>
                          <a:pt x="19901" y="18908"/>
                        </a:lnTo>
                        <a:lnTo>
                          <a:pt x="19792" y="19384"/>
                        </a:lnTo>
                        <a:lnTo>
                          <a:pt x="19656" y="19833"/>
                        </a:lnTo>
                        <a:lnTo>
                          <a:pt x="19616" y="19942"/>
                        </a:lnTo>
                        <a:lnTo>
                          <a:pt x="19520" y="20268"/>
                        </a:lnTo>
                        <a:lnTo>
                          <a:pt x="19507" y="20268"/>
                        </a:lnTo>
                        <a:lnTo>
                          <a:pt x="16650" y="20663"/>
                        </a:lnTo>
                        <a:lnTo>
                          <a:pt x="14175" y="20975"/>
                        </a:lnTo>
                        <a:lnTo>
                          <a:pt x="11685" y="21288"/>
                        </a:lnTo>
                        <a:lnTo>
                          <a:pt x="9210" y="21601"/>
                        </a:lnTo>
                        <a:lnTo>
                          <a:pt x="6734" y="21887"/>
                        </a:lnTo>
                        <a:lnTo>
                          <a:pt x="4245" y="22159"/>
                        </a:lnTo>
                        <a:lnTo>
                          <a:pt x="1769" y="22404"/>
                        </a:lnTo>
                        <a:lnTo>
                          <a:pt x="1592" y="22431"/>
                        </a:lnTo>
                        <a:lnTo>
                          <a:pt x="1415" y="22472"/>
                        </a:lnTo>
                        <a:lnTo>
                          <a:pt x="1252" y="22526"/>
                        </a:lnTo>
                        <a:lnTo>
                          <a:pt x="1102" y="22594"/>
                        </a:lnTo>
                        <a:lnTo>
                          <a:pt x="953" y="22676"/>
                        </a:lnTo>
                        <a:lnTo>
                          <a:pt x="803" y="22771"/>
                        </a:lnTo>
                        <a:lnTo>
                          <a:pt x="681" y="22880"/>
                        </a:lnTo>
                        <a:lnTo>
                          <a:pt x="558" y="23002"/>
                        </a:lnTo>
                        <a:lnTo>
                          <a:pt x="436" y="23125"/>
                        </a:lnTo>
                        <a:lnTo>
                          <a:pt x="341" y="23261"/>
                        </a:lnTo>
                        <a:lnTo>
                          <a:pt x="245" y="23410"/>
                        </a:lnTo>
                        <a:lnTo>
                          <a:pt x="177" y="23560"/>
                        </a:lnTo>
                        <a:lnTo>
                          <a:pt x="109" y="23723"/>
                        </a:lnTo>
                        <a:lnTo>
                          <a:pt x="69" y="23900"/>
                        </a:lnTo>
                        <a:lnTo>
                          <a:pt x="28" y="24077"/>
                        </a:lnTo>
                        <a:lnTo>
                          <a:pt x="14" y="24254"/>
                        </a:lnTo>
                        <a:lnTo>
                          <a:pt x="1" y="24621"/>
                        </a:lnTo>
                        <a:lnTo>
                          <a:pt x="14" y="24920"/>
                        </a:lnTo>
                        <a:lnTo>
                          <a:pt x="28" y="25151"/>
                        </a:lnTo>
                        <a:lnTo>
                          <a:pt x="55" y="25260"/>
                        </a:lnTo>
                        <a:lnTo>
                          <a:pt x="82" y="25342"/>
                        </a:lnTo>
                        <a:lnTo>
                          <a:pt x="109" y="25410"/>
                        </a:lnTo>
                        <a:lnTo>
                          <a:pt x="150" y="25478"/>
                        </a:lnTo>
                        <a:lnTo>
                          <a:pt x="191" y="25532"/>
                        </a:lnTo>
                        <a:lnTo>
                          <a:pt x="245" y="25573"/>
                        </a:lnTo>
                        <a:lnTo>
                          <a:pt x="314" y="25614"/>
                        </a:lnTo>
                        <a:lnTo>
                          <a:pt x="382" y="25641"/>
                        </a:lnTo>
                        <a:lnTo>
                          <a:pt x="558" y="25682"/>
                        </a:lnTo>
                        <a:lnTo>
                          <a:pt x="1211" y="25723"/>
                        </a:lnTo>
                        <a:lnTo>
                          <a:pt x="1878" y="25764"/>
                        </a:lnTo>
                        <a:lnTo>
                          <a:pt x="3292" y="25886"/>
                        </a:lnTo>
                        <a:lnTo>
                          <a:pt x="4762" y="26022"/>
                        </a:lnTo>
                        <a:lnTo>
                          <a:pt x="6271" y="26158"/>
                        </a:lnTo>
                        <a:lnTo>
                          <a:pt x="7768" y="26308"/>
                        </a:lnTo>
                        <a:lnTo>
                          <a:pt x="9237" y="26430"/>
                        </a:lnTo>
                        <a:lnTo>
                          <a:pt x="9958" y="26484"/>
                        </a:lnTo>
                        <a:lnTo>
                          <a:pt x="10651" y="26525"/>
                        </a:lnTo>
                        <a:lnTo>
                          <a:pt x="11318" y="26552"/>
                        </a:lnTo>
                        <a:lnTo>
                          <a:pt x="11971" y="26566"/>
                        </a:lnTo>
                        <a:lnTo>
                          <a:pt x="14487" y="26607"/>
                        </a:lnTo>
                        <a:lnTo>
                          <a:pt x="17004" y="26648"/>
                        </a:lnTo>
                        <a:lnTo>
                          <a:pt x="19534" y="26661"/>
                        </a:lnTo>
                        <a:lnTo>
                          <a:pt x="22064" y="26675"/>
                        </a:lnTo>
                        <a:lnTo>
                          <a:pt x="22255" y="26675"/>
                        </a:lnTo>
                        <a:lnTo>
                          <a:pt x="22445" y="26648"/>
                        </a:lnTo>
                        <a:lnTo>
                          <a:pt x="22622" y="26620"/>
                        </a:lnTo>
                        <a:lnTo>
                          <a:pt x="22812" y="26580"/>
                        </a:lnTo>
                        <a:lnTo>
                          <a:pt x="22989" y="26525"/>
                        </a:lnTo>
                        <a:lnTo>
                          <a:pt x="23180" y="26457"/>
                        </a:lnTo>
                        <a:lnTo>
                          <a:pt x="23343" y="26376"/>
                        </a:lnTo>
                        <a:lnTo>
                          <a:pt x="23520" y="26294"/>
                        </a:lnTo>
                        <a:lnTo>
                          <a:pt x="23683" y="26185"/>
                        </a:lnTo>
                        <a:lnTo>
                          <a:pt x="23832" y="26076"/>
                        </a:lnTo>
                        <a:lnTo>
                          <a:pt x="23996" y="25954"/>
                        </a:lnTo>
                        <a:lnTo>
                          <a:pt x="24132" y="25832"/>
                        </a:lnTo>
                        <a:lnTo>
                          <a:pt x="24268" y="25682"/>
                        </a:lnTo>
                        <a:lnTo>
                          <a:pt x="24390" y="25532"/>
                        </a:lnTo>
                        <a:lnTo>
                          <a:pt x="24513" y="25369"/>
                        </a:lnTo>
                        <a:lnTo>
                          <a:pt x="24621" y="25192"/>
                        </a:lnTo>
                        <a:lnTo>
                          <a:pt x="24785" y="24907"/>
                        </a:lnTo>
                        <a:lnTo>
                          <a:pt x="24975" y="24553"/>
                        </a:lnTo>
                        <a:lnTo>
                          <a:pt x="25152" y="24186"/>
                        </a:lnTo>
                        <a:lnTo>
                          <a:pt x="25315" y="23832"/>
                        </a:lnTo>
                        <a:lnTo>
                          <a:pt x="25465" y="23465"/>
                        </a:lnTo>
                        <a:lnTo>
                          <a:pt x="25750" y="22730"/>
                        </a:lnTo>
                        <a:lnTo>
                          <a:pt x="25886" y="22349"/>
                        </a:lnTo>
                        <a:lnTo>
                          <a:pt x="26009" y="21982"/>
                        </a:lnTo>
                        <a:lnTo>
                          <a:pt x="26226" y="21234"/>
                        </a:lnTo>
                        <a:lnTo>
                          <a:pt x="26417" y="20486"/>
                        </a:lnTo>
                        <a:lnTo>
                          <a:pt x="26580" y="19738"/>
                        </a:lnTo>
                        <a:lnTo>
                          <a:pt x="26716" y="18989"/>
                        </a:lnTo>
                        <a:lnTo>
                          <a:pt x="26811" y="18241"/>
                        </a:lnTo>
                        <a:lnTo>
                          <a:pt x="26893" y="17493"/>
                        </a:lnTo>
                        <a:lnTo>
                          <a:pt x="26947" y="16745"/>
                        </a:lnTo>
                        <a:lnTo>
                          <a:pt x="26975" y="16011"/>
                        </a:lnTo>
                        <a:lnTo>
                          <a:pt x="26988" y="15276"/>
                        </a:lnTo>
                        <a:lnTo>
                          <a:pt x="26988" y="14541"/>
                        </a:lnTo>
                        <a:lnTo>
                          <a:pt x="26961" y="13820"/>
                        </a:lnTo>
                        <a:lnTo>
                          <a:pt x="26907" y="13100"/>
                        </a:lnTo>
                        <a:lnTo>
                          <a:pt x="26852" y="12379"/>
                        </a:lnTo>
                        <a:lnTo>
                          <a:pt x="26771" y="11671"/>
                        </a:lnTo>
                        <a:lnTo>
                          <a:pt x="26675" y="10964"/>
                        </a:lnTo>
                        <a:lnTo>
                          <a:pt x="26567" y="10257"/>
                        </a:lnTo>
                        <a:lnTo>
                          <a:pt x="26444" y="9563"/>
                        </a:lnTo>
                        <a:lnTo>
                          <a:pt x="26322" y="8869"/>
                        </a:lnTo>
                        <a:lnTo>
                          <a:pt x="26172" y="8175"/>
                        </a:lnTo>
                        <a:lnTo>
                          <a:pt x="26009" y="7495"/>
                        </a:lnTo>
                        <a:lnTo>
                          <a:pt x="25846" y="6815"/>
                        </a:lnTo>
                        <a:lnTo>
                          <a:pt x="25655" y="6135"/>
                        </a:lnTo>
                        <a:lnTo>
                          <a:pt x="25465" y="5469"/>
                        </a:lnTo>
                        <a:lnTo>
                          <a:pt x="25261" y="4802"/>
                        </a:lnTo>
                        <a:lnTo>
                          <a:pt x="25043" y="4135"/>
                        </a:lnTo>
                        <a:lnTo>
                          <a:pt x="24812" y="3469"/>
                        </a:lnTo>
                        <a:lnTo>
                          <a:pt x="24567" y="2789"/>
                        </a:lnTo>
                        <a:lnTo>
                          <a:pt x="24431" y="2449"/>
                        </a:lnTo>
                        <a:lnTo>
                          <a:pt x="24349" y="2272"/>
                        </a:lnTo>
                        <a:lnTo>
                          <a:pt x="24268" y="2054"/>
                        </a:lnTo>
                        <a:lnTo>
                          <a:pt x="24200" y="1905"/>
                        </a:lnTo>
                        <a:lnTo>
                          <a:pt x="24118" y="1755"/>
                        </a:lnTo>
                        <a:lnTo>
                          <a:pt x="24036" y="1605"/>
                        </a:lnTo>
                        <a:lnTo>
                          <a:pt x="23941" y="1469"/>
                        </a:lnTo>
                        <a:lnTo>
                          <a:pt x="23846" y="1333"/>
                        </a:lnTo>
                        <a:lnTo>
                          <a:pt x="23751" y="1211"/>
                        </a:lnTo>
                        <a:lnTo>
                          <a:pt x="23520" y="966"/>
                        </a:lnTo>
                        <a:lnTo>
                          <a:pt x="23288" y="748"/>
                        </a:lnTo>
                        <a:lnTo>
                          <a:pt x="23016" y="558"/>
                        </a:lnTo>
                        <a:lnTo>
                          <a:pt x="22744" y="395"/>
                        </a:lnTo>
                        <a:lnTo>
                          <a:pt x="22459" y="259"/>
                        </a:lnTo>
                        <a:lnTo>
                          <a:pt x="22159" y="150"/>
                        </a:lnTo>
                        <a:lnTo>
                          <a:pt x="21846" y="68"/>
                        </a:lnTo>
                        <a:lnTo>
                          <a:pt x="21534" y="28"/>
                        </a:lnTo>
                        <a:lnTo>
                          <a:pt x="2120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1363;p30">
                    <a:extLst>
                      <a:ext uri="{FF2B5EF4-FFF2-40B4-BE49-F238E27FC236}">
                        <a16:creationId xmlns:a16="http://schemas.microsoft.com/office/drawing/2014/main" id="{F782ED09-46EA-EB0E-243D-928C9EB52162}"/>
                      </a:ext>
                    </a:extLst>
                  </p:cNvPr>
                  <p:cNvSpPr/>
                  <p:nvPr/>
                </p:nvSpPr>
                <p:spPr>
                  <a:xfrm>
                    <a:off x="7435888" y="2282112"/>
                    <a:ext cx="291893" cy="225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4" h="7373" extrusionOk="0">
                        <a:moveTo>
                          <a:pt x="6081" y="0"/>
                        </a:moveTo>
                        <a:lnTo>
                          <a:pt x="6040" y="41"/>
                        </a:lnTo>
                        <a:lnTo>
                          <a:pt x="6013" y="109"/>
                        </a:lnTo>
                        <a:lnTo>
                          <a:pt x="5999" y="204"/>
                        </a:lnTo>
                        <a:lnTo>
                          <a:pt x="5999" y="313"/>
                        </a:lnTo>
                        <a:lnTo>
                          <a:pt x="6026" y="435"/>
                        </a:lnTo>
                        <a:lnTo>
                          <a:pt x="6081" y="735"/>
                        </a:lnTo>
                        <a:lnTo>
                          <a:pt x="6162" y="1061"/>
                        </a:lnTo>
                        <a:lnTo>
                          <a:pt x="6271" y="1401"/>
                        </a:lnTo>
                        <a:lnTo>
                          <a:pt x="6366" y="1728"/>
                        </a:lnTo>
                        <a:lnTo>
                          <a:pt x="6462" y="1986"/>
                        </a:lnTo>
                        <a:lnTo>
                          <a:pt x="6530" y="2204"/>
                        </a:lnTo>
                        <a:lnTo>
                          <a:pt x="6557" y="2285"/>
                        </a:lnTo>
                        <a:lnTo>
                          <a:pt x="6557" y="2367"/>
                        </a:lnTo>
                        <a:lnTo>
                          <a:pt x="6557" y="2435"/>
                        </a:lnTo>
                        <a:lnTo>
                          <a:pt x="6543" y="2489"/>
                        </a:lnTo>
                        <a:lnTo>
                          <a:pt x="6502" y="2544"/>
                        </a:lnTo>
                        <a:lnTo>
                          <a:pt x="6448" y="2585"/>
                        </a:lnTo>
                        <a:lnTo>
                          <a:pt x="6380" y="2612"/>
                        </a:lnTo>
                        <a:lnTo>
                          <a:pt x="6285" y="2639"/>
                        </a:lnTo>
                        <a:lnTo>
                          <a:pt x="6162" y="2666"/>
                        </a:lnTo>
                        <a:lnTo>
                          <a:pt x="5822" y="2666"/>
                        </a:lnTo>
                        <a:lnTo>
                          <a:pt x="5578" y="2625"/>
                        </a:lnTo>
                        <a:lnTo>
                          <a:pt x="5292" y="2571"/>
                        </a:lnTo>
                        <a:lnTo>
                          <a:pt x="4965" y="2489"/>
                        </a:lnTo>
                        <a:lnTo>
                          <a:pt x="4231" y="2299"/>
                        </a:lnTo>
                        <a:lnTo>
                          <a:pt x="3442" y="2081"/>
                        </a:lnTo>
                        <a:lnTo>
                          <a:pt x="2639" y="1877"/>
                        </a:lnTo>
                        <a:lnTo>
                          <a:pt x="2258" y="1782"/>
                        </a:lnTo>
                        <a:lnTo>
                          <a:pt x="1905" y="1700"/>
                        </a:lnTo>
                        <a:lnTo>
                          <a:pt x="1565" y="1646"/>
                        </a:lnTo>
                        <a:lnTo>
                          <a:pt x="1265" y="1605"/>
                        </a:lnTo>
                        <a:lnTo>
                          <a:pt x="1021" y="1592"/>
                        </a:lnTo>
                        <a:lnTo>
                          <a:pt x="912" y="1605"/>
                        </a:lnTo>
                        <a:lnTo>
                          <a:pt x="817" y="1619"/>
                        </a:lnTo>
                        <a:lnTo>
                          <a:pt x="749" y="1632"/>
                        </a:lnTo>
                        <a:lnTo>
                          <a:pt x="694" y="1673"/>
                        </a:lnTo>
                        <a:lnTo>
                          <a:pt x="681" y="1714"/>
                        </a:lnTo>
                        <a:lnTo>
                          <a:pt x="694" y="1755"/>
                        </a:lnTo>
                        <a:lnTo>
                          <a:pt x="721" y="1809"/>
                        </a:lnTo>
                        <a:lnTo>
                          <a:pt x="776" y="1864"/>
                        </a:lnTo>
                        <a:lnTo>
                          <a:pt x="953" y="2000"/>
                        </a:lnTo>
                        <a:lnTo>
                          <a:pt x="1184" y="2136"/>
                        </a:lnTo>
                        <a:lnTo>
                          <a:pt x="1483" y="2299"/>
                        </a:lnTo>
                        <a:lnTo>
                          <a:pt x="1810" y="2462"/>
                        </a:lnTo>
                        <a:lnTo>
                          <a:pt x="2163" y="2625"/>
                        </a:lnTo>
                        <a:lnTo>
                          <a:pt x="2884" y="2952"/>
                        </a:lnTo>
                        <a:lnTo>
                          <a:pt x="3537" y="3224"/>
                        </a:lnTo>
                        <a:lnTo>
                          <a:pt x="4204" y="3482"/>
                        </a:lnTo>
                        <a:lnTo>
                          <a:pt x="3592" y="3374"/>
                        </a:lnTo>
                        <a:lnTo>
                          <a:pt x="2966" y="3265"/>
                        </a:lnTo>
                        <a:lnTo>
                          <a:pt x="2231" y="3142"/>
                        </a:lnTo>
                        <a:lnTo>
                          <a:pt x="1483" y="3047"/>
                        </a:lnTo>
                        <a:lnTo>
                          <a:pt x="1129" y="3020"/>
                        </a:lnTo>
                        <a:lnTo>
                          <a:pt x="803" y="3006"/>
                        </a:lnTo>
                        <a:lnTo>
                          <a:pt x="531" y="3006"/>
                        </a:lnTo>
                        <a:lnTo>
                          <a:pt x="286" y="3020"/>
                        </a:lnTo>
                        <a:lnTo>
                          <a:pt x="191" y="3047"/>
                        </a:lnTo>
                        <a:lnTo>
                          <a:pt x="123" y="3061"/>
                        </a:lnTo>
                        <a:lnTo>
                          <a:pt x="55" y="3102"/>
                        </a:lnTo>
                        <a:lnTo>
                          <a:pt x="14" y="3142"/>
                        </a:lnTo>
                        <a:lnTo>
                          <a:pt x="0" y="3183"/>
                        </a:lnTo>
                        <a:lnTo>
                          <a:pt x="0" y="3238"/>
                        </a:lnTo>
                        <a:lnTo>
                          <a:pt x="28" y="3306"/>
                        </a:lnTo>
                        <a:lnTo>
                          <a:pt x="68" y="3360"/>
                        </a:lnTo>
                        <a:lnTo>
                          <a:pt x="136" y="3414"/>
                        </a:lnTo>
                        <a:lnTo>
                          <a:pt x="218" y="3482"/>
                        </a:lnTo>
                        <a:lnTo>
                          <a:pt x="436" y="3618"/>
                        </a:lnTo>
                        <a:lnTo>
                          <a:pt x="708" y="3754"/>
                        </a:lnTo>
                        <a:lnTo>
                          <a:pt x="1021" y="3890"/>
                        </a:lnTo>
                        <a:lnTo>
                          <a:pt x="1361" y="4013"/>
                        </a:lnTo>
                        <a:lnTo>
                          <a:pt x="1728" y="4149"/>
                        </a:lnTo>
                        <a:lnTo>
                          <a:pt x="2449" y="4380"/>
                        </a:lnTo>
                        <a:lnTo>
                          <a:pt x="3088" y="4584"/>
                        </a:lnTo>
                        <a:lnTo>
                          <a:pt x="3714" y="4761"/>
                        </a:lnTo>
                        <a:lnTo>
                          <a:pt x="3714" y="4761"/>
                        </a:lnTo>
                        <a:lnTo>
                          <a:pt x="3183" y="4734"/>
                        </a:lnTo>
                        <a:lnTo>
                          <a:pt x="2639" y="4707"/>
                        </a:lnTo>
                        <a:lnTo>
                          <a:pt x="2014" y="4679"/>
                        </a:lnTo>
                        <a:lnTo>
                          <a:pt x="1388" y="4679"/>
                        </a:lnTo>
                        <a:lnTo>
                          <a:pt x="844" y="4693"/>
                        </a:lnTo>
                        <a:lnTo>
                          <a:pt x="626" y="4707"/>
                        </a:lnTo>
                        <a:lnTo>
                          <a:pt x="449" y="4734"/>
                        </a:lnTo>
                        <a:lnTo>
                          <a:pt x="340" y="4761"/>
                        </a:lnTo>
                        <a:lnTo>
                          <a:pt x="300" y="4788"/>
                        </a:lnTo>
                        <a:lnTo>
                          <a:pt x="286" y="4802"/>
                        </a:lnTo>
                        <a:lnTo>
                          <a:pt x="286" y="4856"/>
                        </a:lnTo>
                        <a:lnTo>
                          <a:pt x="313" y="4897"/>
                        </a:lnTo>
                        <a:lnTo>
                          <a:pt x="354" y="4951"/>
                        </a:lnTo>
                        <a:lnTo>
                          <a:pt x="409" y="5006"/>
                        </a:lnTo>
                        <a:lnTo>
                          <a:pt x="558" y="5101"/>
                        </a:lnTo>
                        <a:lnTo>
                          <a:pt x="762" y="5210"/>
                        </a:lnTo>
                        <a:lnTo>
                          <a:pt x="1007" y="5305"/>
                        </a:lnTo>
                        <a:lnTo>
                          <a:pt x="1279" y="5414"/>
                        </a:lnTo>
                        <a:lnTo>
                          <a:pt x="1878" y="5604"/>
                        </a:lnTo>
                        <a:lnTo>
                          <a:pt x="2476" y="5781"/>
                        </a:lnTo>
                        <a:lnTo>
                          <a:pt x="3007" y="5917"/>
                        </a:lnTo>
                        <a:lnTo>
                          <a:pt x="3524" y="6040"/>
                        </a:lnTo>
                        <a:lnTo>
                          <a:pt x="3170" y="6040"/>
                        </a:lnTo>
                        <a:lnTo>
                          <a:pt x="2803" y="6053"/>
                        </a:lnTo>
                        <a:lnTo>
                          <a:pt x="2381" y="6067"/>
                        </a:lnTo>
                        <a:lnTo>
                          <a:pt x="1973" y="6108"/>
                        </a:lnTo>
                        <a:lnTo>
                          <a:pt x="1796" y="6149"/>
                        </a:lnTo>
                        <a:lnTo>
                          <a:pt x="1633" y="6176"/>
                        </a:lnTo>
                        <a:lnTo>
                          <a:pt x="1497" y="6217"/>
                        </a:lnTo>
                        <a:lnTo>
                          <a:pt x="1402" y="6271"/>
                        </a:lnTo>
                        <a:lnTo>
                          <a:pt x="1374" y="6298"/>
                        </a:lnTo>
                        <a:lnTo>
                          <a:pt x="1361" y="6325"/>
                        </a:lnTo>
                        <a:lnTo>
                          <a:pt x="1347" y="6366"/>
                        </a:lnTo>
                        <a:lnTo>
                          <a:pt x="1361" y="6393"/>
                        </a:lnTo>
                        <a:lnTo>
                          <a:pt x="1388" y="6434"/>
                        </a:lnTo>
                        <a:lnTo>
                          <a:pt x="1442" y="6475"/>
                        </a:lnTo>
                        <a:lnTo>
                          <a:pt x="1606" y="6570"/>
                        </a:lnTo>
                        <a:lnTo>
                          <a:pt x="1864" y="6679"/>
                        </a:lnTo>
                        <a:lnTo>
                          <a:pt x="2190" y="6788"/>
                        </a:lnTo>
                        <a:lnTo>
                          <a:pt x="2585" y="6897"/>
                        </a:lnTo>
                        <a:lnTo>
                          <a:pt x="3034" y="6992"/>
                        </a:lnTo>
                        <a:lnTo>
                          <a:pt x="3537" y="7101"/>
                        </a:lnTo>
                        <a:lnTo>
                          <a:pt x="4081" y="7182"/>
                        </a:lnTo>
                        <a:lnTo>
                          <a:pt x="4653" y="7264"/>
                        </a:lnTo>
                        <a:lnTo>
                          <a:pt x="5251" y="7318"/>
                        </a:lnTo>
                        <a:lnTo>
                          <a:pt x="5850" y="7359"/>
                        </a:lnTo>
                        <a:lnTo>
                          <a:pt x="6462" y="7373"/>
                        </a:lnTo>
                        <a:lnTo>
                          <a:pt x="7074" y="7359"/>
                        </a:lnTo>
                        <a:lnTo>
                          <a:pt x="7373" y="7332"/>
                        </a:lnTo>
                        <a:lnTo>
                          <a:pt x="7672" y="7305"/>
                        </a:lnTo>
                        <a:lnTo>
                          <a:pt x="7958" y="7264"/>
                        </a:lnTo>
                        <a:lnTo>
                          <a:pt x="8244" y="7210"/>
                        </a:lnTo>
                        <a:lnTo>
                          <a:pt x="8516" y="7155"/>
                        </a:lnTo>
                        <a:lnTo>
                          <a:pt x="8788" y="7087"/>
                        </a:lnTo>
                        <a:lnTo>
                          <a:pt x="8883" y="7005"/>
                        </a:lnTo>
                        <a:lnTo>
                          <a:pt x="8992" y="6883"/>
                        </a:lnTo>
                        <a:lnTo>
                          <a:pt x="9101" y="6733"/>
                        </a:lnTo>
                        <a:lnTo>
                          <a:pt x="9196" y="6543"/>
                        </a:lnTo>
                        <a:lnTo>
                          <a:pt x="9291" y="6339"/>
                        </a:lnTo>
                        <a:lnTo>
                          <a:pt x="9386" y="6108"/>
                        </a:lnTo>
                        <a:lnTo>
                          <a:pt x="9454" y="5849"/>
                        </a:lnTo>
                        <a:lnTo>
                          <a:pt x="9509" y="5577"/>
                        </a:lnTo>
                        <a:lnTo>
                          <a:pt x="9549" y="5292"/>
                        </a:lnTo>
                        <a:lnTo>
                          <a:pt x="9563" y="5006"/>
                        </a:lnTo>
                        <a:lnTo>
                          <a:pt x="9536" y="4693"/>
                        </a:lnTo>
                        <a:lnTo>
                          <a:pt x="9509" y="4543"/>
                        </a:lnTo>
                        <a:lnTo>
                          <a:pt x="9481" y="4394"/>
                        </a:lnTo>
                        <a:lnTo>
                          <a:pt x="9441" y="4231"/>
                        </a:lnTo>
                        <a:lnTo>
                          <a:pt x="9400" y="4081"/>
                        </a:lnTo>
                        <a:lnTo>
                          <a:pt x="9332" y="3931"/>
                        </a:lnTo>
                        <a:lnTo>
                          <a:pt x="9264" y="3782"/>
                        </a:lnTo>
                        <a:lnTo>
                          <a:pt x="9182" y="3618"/>
                        </a:lnTo>
                        <a:lnTo>
                          <a:pt x="9087" y="3469"/>
                        </a:lnTo>
                        <a:lnTo>
                          <a:pt x="8992" y="3319"/>
                        </a:lnTo>
                        <a:lnTo>
                          <a:pt x="8869" y="3183"/>
                        </a:lnTo>
                        <a:lnTo>
                          <a:pt x="8461" y="2680"/>
                        </a:lnTo>
                        <a:lnTo>
                          <a:pt x="8148" y="2258"/>
                        </a:lnTo>
                        <a:lnTo>
                          <a:pt x="7890" y="1877"/>
                        </a:lnTo>
                        <a:lnTo>
                          <a:pt x="7672" y="1537"/>
                        </a:lnTo>
                        <a:lnTo>
                          <a:pt x="7455" y="1224"/>
                        </a:lnTo>
                        <a:lnTo>
                          <a:pt x="7223" y="925"/>
                        </a:lnTo>
                        <a:lnTo>
                          <a:pt x="7087" y="776"/>
                        </a:lnTo>
                        <a:lnTo>
                          <a:pt x="6951" y="612"/>
                        </a:lnTo>
                        <a:lnTo>
                          <a:pt x="6788" y="449"/>
                        </a:lnTo>
                        <a:lnTo>
                          <a:pt x="6611" y="286"/>
                        </a:lnTo>
                        <a:lnTo>
                          <a:pt x="6462" y="150"/>
                        </a:lnTo>
                        <a:lnTo>
                          <a:pt x="6326" y="68"/>
                        </a:lnTo>
                        <a:lnTo>
                          <a:pt x="6230" y="14"/>
                        </a:lnTo>
                        <a:lnTo>
                          <a:pt x="6149" y="0"/>
                        </a:lnTo>
                        <a:close/>
                      </a:path>
                    </a:pathLst>
                  </a:custGeom>
                  <a:solidFill>
                    <a:srgbClr val="FDBB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" name="Google Shape;1364;p30">
                <a:extLst>
                  <a:ext uri="{FF2B5EF4-FFF2-40B4-BE49-F238E27FC236}">
                    <a16:creationId xmlns:a16="http://schemas.microsoft.com/office/drawing/2014/main" id="{6C4C90F5-62AE-DA0E-E605-3CA860ACE781}"/>
                  </a:ext>
                </a:extLst>
              </p:cNvPr>
              <p:cNvSpPr/>
              <p:nvPr/>
            </p:nvSpPr>
            <p:spPr>
              <a:xfrm>
                <a:off x="3924300" y="1924125"/>
                <a:ext cx="162000" cy="162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365;p30">
                <a:extLst>
                  <a:ext uri="{FF2B5EF4-FFF2-40B4-BE49-F238E27FC236}">
                    <a16:creationId xmlns:a16="http://schemas.microsoft.com/office/drawing/2014/main" id="{DAA3AEC4-C614-34C0-8263-367858AD666C}"/>
                  </a:ext>
                </a:extLst>
              </p:cNvPr>
              <p:cNvSpPr/>
              <p:nvPr/>
            </p:nvSpPr>
            <p:spPr>
              <a:xfrm>
                <a:off x="3924300" y="3580275"/>
                <a:ext cx="162000" cy="162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366;p30">
                <a:extLst>
                  <a:ext uri="{FF2B5EF4-FFF2-40B4-BE49-F238E27FC236}">
                    <a16:creationId xmlns:a16="http://schemas.microsoft.com/office/drawing/2014/main" id="{860B8A04-E5C1-BE16-8686-BA4FF5497B3B}"/>
                  </a:ext>
                </a:extLst>
              </p:cNvPr>
              <p:cNvSpPr/>
              <p:nvPr/>
            </p:nvSpPr>
            <p:spPr>
              <a:xfrm>
                <a:off x="5781675" y="3065925"/>
                <a:ext cx="162000" cy="162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367;p30">
                <a:extLst>
                  <a:ext uri="{FF2B5EF4-FFF2-40B4-BE49-F238E27FC236}">
                    <a16:creationId xmlns:a16="http://schemas.microsoft.com/office/drawing/2014/main" id="{45FBB8D5-2A29-6C30-F795-7B70A5F2B77B}"/>
                  </a:ext>
                </a:extLst>
              </p:cNvPr>
              <p:cNvSpPr/>
              <p:nvPr/>
            </p:nvSpPr>
            <p:spPr>
              <a:xfrm>
                <a:off x="4714800" y="1038225"/>
                <a:ext cx="162000" cy="162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6" name="Picture 2" descr="Question mark - Free shapes and symbols icons">
              <a:extLst>
                <a:ext uri="{FF2B5EF4-FFF2-40B4-BE49-F238E27FC236}">
                  <a16:creationId xmlns:a16="http://schemas.microsoft.com/office/drawing/2014/main" id="{C8702C0E-B77C-540D-1A8F-E23B0D509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300" y="914628"/>
              <a:ext cx="554982" cy="55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681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project about?</a:t>
            </a:r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8"/>
          <p:cNvSpPr txBox="1"/>
          <p:nvPr/>
        </p:nvSpPr>
        <p:spPr>
          <a:xfrm>
            <a:off x="3301850" y="1435406"/>
            <a:ext cx="510034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Neural Network build from scratch that can classify live movements for controlling a slideshow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51419D-C2A9-E062-091C-88B61C82A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7" y="1818659"/>
            <a:ext cx="3210583" cy="2913307"/>
          </a:xfrm>
          <a:prstGeom prst="rect">
            <a:avLst/>
          </a:prstGeom>
        </p:spPr>
      </p:pic>
      <p:sp>
        <p:nvSpPr>
          <p:cNvPr id="419" name="Google Shape;419;p18"/>
          <p:cNvSpPr/>
          <p:nvPr/>
        </p:nvSpPr>
        <p:spPr>
          <a:xfrm>
            <a:off x="3169770" y="1201094"/>
            <a:ext cx="5517030" cy="800425"/>
          </a:xfrm>
          <a:prstGeom prst="roundRect">
            <a:avLst>
              <a:gd name="adj" fmla="val 5000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resentation_video.mp4">
            <a:hlinkClick r:id="" action="ppaction://media"/>
            <a:extLst>
              <a:ext uri="{FF2B5EF4-FFF2-40B4-BE49-F238E27FC236}">
                <a16:creationId xmlns:a16="http://schemas.microsoft.com/office/drawing/2014/main" id="{C6106A7E-BEDB-CFC3-609B-F3A2E32D1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23680" y="2249448"/>
            <a:ext cx="4310743" cy="24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Execution steps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027913"/>
            <a:ext cx="2653489" cy="678061"/>
            <a:chOff x="3297249" y="1027913"/>
            <a:chExt cx="2653489" cy="678061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8" y="1027913"/>
              <a:ext cx="1981200" cy="673400"/>
              <a:chOff x="3969538" y="1108675"/>
              <a:chExt cx="1981200" cy="673400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acquisition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>
                    <a:latin typeface="Roboto"/>
                    <a:ea typeface="Roboto"/>
                    <a:cs typeface="Roboto"/>
                    <a:sym typeface="Roboto"/>
                  </a:rPr>
                  <a:t>O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btain CSV files from recorded videos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9" name="Google Shape;299;p16"/>
          <p:cNvGrpSpPr/>
          <p:nvPr/>
        </p:nvGrpSpPr>
        <p:grpSpPr>
          <a:xfrm>
            <a:off x="6033350" y="1027913"/>
            <a:ext cx="2653477" cy="678062"/>
            <a:chOff x="6033350" y="1027913"/>
            <a:chExt cx="2653477" cy="678062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23" y="1027913"/>
              <a:ext cx="1981204" cy="671250"/>
              <a:chOff x="6053048" y="700371"/>
              <a:chExt cx="1981204" cy="671250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Validation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Check if the model is valid and accurate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02860"/>
            <a:ext cx="2653504" cy="682838"/>
            <a:chOff x="3297248" y="2502860"/>
            <a:chExt cx="2653504" cy="682838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48" y="2502860"/>
              <a:ext cx="1981204" cy="673400"/>
              <a:chOff x="3581360" y="1153913"/>
              <a:chExt cx="1981204" cy="673400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Preprocess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Compute the data to fit as the NN input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3977808"/>
            <a:ext cx="2653504" cy="673400"/>
            <a:chOff x="3297248" y="3977808"/>
            <a:chExt cx="2653504" cy="673400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3969548" y="3977808"/>
              <a:ext cx="1981204" cy="673400"/>
              <a:chOff x="3581360" y="2254821"/>
              <a:chExt cx="1981204" cy="673400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Training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Apply optimization to obtain a valid model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653515" cy="711260"/>
            <a:chOff x="6033350" y="2501790"/>
            <a:chExt cx="2653515" cy="711260"/>
          </a:xfrm>
        </p:grpSpPr>
        <p:grpSp>
          <p:nvGrpSpPr>
            <p:cNvPr id="315" name="Google Shape;315;p16"/>
            <p:cNvGrpSpPr/>
            <p:nvPr/>
          </p:nvGrpSpPr>
          <p:grpSpPr>
            <a:xfrm>
              <a:off x="6705660" y="2501790"/>
              <a:ext cx="1981204" cy="673400"/>
              <a:chOff x="6705660" y="2628879"/>
              <a:chExt cx="1981204" cy="673400"/>
            </a:xfrm>
          </p:grpSpPr>
          <p:sp>
            <p:nvSpPr>
              <p:cNvPr id="316" name="Google Shape;316;p16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Live mode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Control the slideshow with live gestures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3977817"/>
            <a:ext cx="2653477" cy="674283"/>
            <a:chOff x="6033350" y="3977817"/>
            <a:chExt cx="2653477" cy="674283"/>
          </a:xfrm>
        </p:grpSpPr>
        <p:grpSp>
          <p:nvGrpSpPr>
            <p:cNvPr id="320" name="Google Shape;320;p16"/>
            <p:cNvGrpSpPr/>
            <p:nvPr/>
          </p:nvGrpSpPr>
          <p:grpSpPr>
            <a:xfrm>
              <a:off x="6705623" y="3977817"/>
              <a:ext cx="1981204" cy="673400"/>
              <a:chOff x="6705623" y="4058579"/>
              <a:chExt cx="1981204" cy="673400"/>
            </a:xfrm>
          </p:grpSpPr>
          <p:sp>
            <p:nvSpPr>
              <p:cNvPr id="321" name="Google Shape;321;p16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Test mode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Calculate the score of our trained model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1102;p28">
            <a:extLst>
              <a:ext uri="{FF2B5EF4-FFF2-40B4-BE49-F238E27FC236}">
                <a16:creationId xmlns:a16="http://schemas.microsoft.com/office/drawing/2014/main" id="{6A84E2C0-801E-4094-FBCA-E6A201F5F068}"/>
              </a:ext>
            </a:extLst>
          </p:cNvPr>
          <p:cNvGrpSpPr/>
          <p:nvPr/>
        </p:nvGrpSpPr>
        <p:grpSpPr>
          <a:xfrm>
            <a:off x="561147" y="1076725"/>
            <a:ext cx="2058325" cy="3621846"/>
            <a:chOff x="3542850" y="1110125"/>
            <a:chExt cx="2058325" cy="3621846"/>
          </a:xfrm>
        </p:grpSpPr>
        <p:grpSp>
          <p:nvGrpSpPr>
            <p:cNvPr id="3" name="Google Shape;1103;p28">
              <a:extLst>
                <a:ext uri="{FF2B5EF4-FFF2-40B4-BE49-F238E27FC236}">
                  <a16:creationId xmlns:a16="http://schemas.microsoft.com/office/drawing/2014/main" id="{D97F3548-367B-40E6-0DBE-E68C0A596B03}"/>
                </a:ext>
              </a:extLst>
            </p:cNvPr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7" name="Google Shape;1104;p28">
                <a:extLst>
                  <a:ext uri="{FF2B5EF4-FFF2-40B4-BE49-F238E27FC236}">
                    <a16:creationId xmlns:a16="http://schemas.microsoft.com/office/drawing/2014/main" id="{0C8B7F48-D14E-AD57-DAEC-9872C7ABC7F7}"/>
                  </a:ext>
                </a:extLst>
              </p:cNvPr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05;p28">
                <a:extLst>
                  <a:ext uri="{FF2B5EF4-FFF2-40B4-BE49-F238E27FC236}">
                    <a16:creationId xmlns:a16="http://schemas.microsoft.com/office/drawing/2014/main" id="{678DDB3C-54CE-A189-4764-3C09EA28F082}"/>
                  </a:ext>
                </a:extLst>
              </p:cNvPr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06;p28">
                <a:extLst>
                  <a:ext uri="{FF2B5EF4-FFF2-40B4-BE49-F238E27FC236}">
                    <a16:creationId xmlns:a16="http://schemas.microsoft.com/office/drawing/2014/main" id="{10D5B78D-CB5D-75B4-59B8-2D8A132AB317}"/>
                  </a:ext>
                </a:extLst>
              </p:cNvPr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07;p28">
                <a:extLst>
                  <a:ext uri="{FF2B5EF4-FFF2-40B4-BE49-F238E27FC236}">
                    <a16:creationId xmlns:a16="http://schemas.microsoft.com/office/drawing/2014/main" id="{D32C192C-598B-1FEF-26C0-FB840E03F48C}"/>
                  </a:ext>
                </a:extLst>
              </p:cNvPr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08;p28">
                <a:extLst>
                  <a:ext uri="{FF2B5EF4-FFF2-40B4-BE49-F238E27FC236}">
                    <a16:creationId xmlns:a16="http://schemas.microsoft.com/office/drawing/2014/main" id="{FE2A432A-A8B3-F1FE-F367-566591756312}"/>
                  </a:ext>
                </a:extLst>
              </p:cNvPr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09;p28">
                <a:extLst>
                  <a:ext uri="{FF2B5EF4-FFF2-40B4-BE49-F238E27FC236}">
                    <a16:creationId xmlns:a16="http://schemas.microsoft.com/office/drawing/2014/main" id="{6B8DBBB4-9239-163F-5DCD-605B410E73C7}"/>
                  </a:ext>
                </a:extLst>
              </p:cNvPr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10;p28">
                <a:extLst>
                  <a:ext uri="{FF2B5EF4-FFF2-40B4-BE49-F238E27FC236}">
                    <a16:creationId xmlns:a16="http://schemas.microsoft.com/office/drawing/2014/main" id="{416D9314-4F5F-D3F2-5E6B-57EEA5C37CB1}"/>
                  </a:ext>
                </a:extLst>
              </p:cNvPr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11;p28">
                <a:extLst>
                  <a:ext uri="{FF2B5EF4-FFF2-40B4-BE49-F238E27FC236}">
                    <a16:creationId xmlns:a16="http://schemas.microsoft.com/office/drawing/2014/main" id="{AE418574-91CD-80B1-ED00-662FA4842104}"/>
                  </a:ext>
                </a:extLst>
              </p:cNvPr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12;p28">
                <a:extLst>
                  <a:ext uri="{FF2B5EF4-FFF2-40B4-BE49-F238E27FC236}">
                    <a16:creationId xmlns:a16="http://schemas.microsoft.com/office/drawing/2014/main" id="{D537D0A8-D329-BA70-91A1-055B1895356A}"/>
                  </a:ext>
                </a:extLst>
              </p:cNvPr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13;p28">
                <a:extLst>
                  <a:ext uri="{FF2B5EF4-FFF2-40B4-BE49-F238E27FC236}">
                    <a16:creationId xmlns:a16="http://schemas.microsoft.com/office/drawing/2014/main" id="{4454C466-F646-F53A-C310-E0C8345AE84D}"/>
                  </a:ext>
                </a:extLst>
              </p:cNvPr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14;p28">
                <a:extLst>
                  <a:ext uri="{FF2B5EF4-FFF2-40B4-BE49-F238E27FC236}">
                    <a16:creationId xmlns:a16="http://schemas.microsoft.com/office/drawing/2014/main" id="{5F621FF7-47B5-E68F-E36E-427CEEC3D902}"/>
                  </a:ext>
                </a:extLst>
              </p:cNvPr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15;p28">
                <a:extLst>
                  <a:ext uri="{FF2B5EF4-FFF2-40B4-BE49-F238E27FC236}">
                    <a16:creationId xmlns:a16="http://schemas.microsoft.com/office/drawing/2014/main" id="{4562A291-22C3-8214-14C0-0D620D876C15}"/>
                  </a:ext>
                </a:extLst>
              </p:cNvPr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16;p28">
                <a:extLst>
                  <a:ext uri="{FF2B5EF4-FFF2-40B4-BE49-F238E27FC236}">
                    <a16:creationId xmlns:a16="http://schemas.microsoft.com/office/drawing/2014/main" id="{E3C46982-BB07-DF0C-D4B3-7C4A1C4EEBAF}"/>
                  </a:ext>
                </a:extLst>
              </p:cNvPr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17;p28">
                <a:extLst>
                  <a:ext uri="{FF2B5EF4-FFF2-40B4-BE49-F238E27FC236}">
                    <a16:creationId xmlns:a16="http://schemas.microsoft.com/office/drawing/2014/main" id="{A4222695-DDFF-A3B1-63FA-A575FF46F9B7}"/>
                  </a:ext>
                </a:extLst>
              </p:cNvPr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18;p28">
                <a:extLst>
                  <a:ext uri="{FF2B5EF4-FFF2-40B4-BE49-F238E27FC236}">
                    <a16:creationId xmlns:a16="http://schemas.microsoft.com/office/drawing/2014/main" id="{E6A0FD7B-EDD3-AE2A-BC62-C10187940672}"/>
                  </a:ext>
                </a:extLst>
              </p:cNvPr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19;p28">
                <a:extLst>
                  <a:ext uri="{FF2B5EF4-FFF2-40B4-BE49-F238E27FC236}">
                    <a16:creationId xmlns:a16="http://schemas.microsoft.com/office/drawing/2014/main" id="{8A708671-4B68-F63A-0455-B5802B18AF0B}"/>
                  </a:ext>
                </a:extLst>
              </p:cNvPr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20;p28">
                <a:extLst>
                  <a:ext uri="{FF2B5EF4-FFF2-40B4-BE49-F238E27FC236}">
                    <a16:creationId xmlns:a16="http://schemas.microsoft.com/office/drawing/2014/main" id="{07A0DCF5-7D48-2E8F-3135-BB302D07A158}"/>
                  </a:ext>
                </a:extLst>
              </p:cNvPr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21;p28">
                <a:extLst>
                  <a:ext uri="{FF2B5EF4-FFF2-40B4-BE49-F238E27FC236}">
                    <a16:creationId xmlns:a16="http://schemas.microsoft.com/office/drawing/2014/main" id="{B5F10FCA-6220-FBD6-6595-EC05F5F297FB}"/>
                  </a:ext>
                </a:extLst>
              </p:cNvPr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22;p28">
                <a:extLst>
                  <a:ext uri="{FF2B5EF4-FFF2-40B4-BE49-F238E27FC236}">
                    <a16:creationId xmlns:a16="http://schemas.microsoft.com/office/drawing/2014/main" id="{15FA6C04-774A-173C-9770-0DD823BB248D}"/>
                  </a:ext>
                </a:extLst>
              </p:cNvPr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23;p28">
                <a:extLst>
                  <a:ext uri="{FF2B5EF4-FFF2-40B4-BE49-F238E27FC236}">
                    <a16:creationId xmlns:a16="http://schemas.microsoft.com/office/drawing/2014/main" id="{C630F33F-8F17-36A6-6FF4-824CEA9D0375}"/>
                  </a:ext>
                </a:extLst>
              </p:cNvPr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24;p28">
                <a:extLst>
                  <a:ext uri="{FF2B5EF4-FFF2-40B4-BE49-F238E27FC236}">
                    <a16:creationId xmlns:a16="http://schemas.microsoft.com/office/drawing/2014/main" id="{CD9A4773-C50A-CDF8-2110-2AD44882216F}"/>
                  </a:ext>
                </a:extLst>
              </p:cNvPr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25;p28">
                <a:extLst>
                  <a:ext uri="{FF2B5EF4-FFF2-40B4-BE49-F238E27FC236}">
                    <a16:creationId xmlns:a16="http://schemas.microsoft.com/office/drawing/2014/main" id="{5517D9CA-8AD5-679E-25F9-30BC22C63B75}"/>
                  </a:ext>
                </a:extLst>
              </p:cNvPr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26;p28">
                <a:extLst>
                  <a:ext uri="{FF2B5EF4-FFF2-40B4-BE49-F238E27FC236}">
                    <a16:creationId xmlns:a16="http://schemas.microsoft.com/office/drawing/2014/main" id="{7CBC5A40-5F72-B11F-65C7-CBB4683FB1DA}"/>
                  </a:ext>
                </a:extLst>
              </p:cNvPr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27;p28">
                <a:extLst>
                  <a:ext uri="{FF2B5EF4-FFF2-40B4-BE49-F238E27FC236}">
                    <a16:creationId xmlns:a16="http://schemas.microsoft.com/office/drawing/2014/main" id="{5CFABFAB-2396-BDF1-D0D9-E022F426F29E}"/>
                  </a:ext>
                </a:extLst>
              </p:cNvPr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28;p28">
                <a:extLst>
                  <a:ext uri="{FF2B5EF4-FFF2-40B4-BE49-F238E27FC236}">
                    <a16:creationId xmlns:a16="http://schemas.microsoft.com/office/drawing/2014/main" id="{330E7242-1A04-4D2E-B637-F0549874D502}"/>
                  </a:ext>
                </a:extLst>
              </p:cNvPr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29;p28">
                <a:extLst>
                  <a:ext uri="{FF2B5EF4-FFF2-40B4-BE49-F238E27FC236}">
                    <a16:creationId xmlns:a16="http://schemas.microsoft.com/office/drawing/2014/main" id="{1F47E912-E72E-AEBB-91BA-2C3D358BA06E}"/>
                  </a:ext>
                </a:extLst>
              </p:cNvPr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30;p28">
                <a:extLst>
                  <a:ext uri="{FF2B5EF4-FFF2-40B4-BE49-F238E27FC236}">
                    <a16:creationId xmlns:a16="http://schemas.microsoft.com/office/drawing/2014/main" id="{0415EDB9-3F0D-6F74-1B95-EBF1FEDB5FAF}"/>
                  </a:ext>
                </a:extLst>
              </p:cNvPr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31;p28">
                <a:extLst>
                  <a:ext uri="{FF2B5EF4-FFF2-40B4-BE49-F238E27FC236}">
                    <a16:creationId xmlns:a16="http://schemas.microsoft.com/office/drawing/2014/main" id="{62E0A4A5-643D-DF95-D023-809C14D44AE8}"/>
                  </a:ext>
                </a:extLst>
              </p:cNvPr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32;p28">
                <a:extLst>
                  <a:ext uri="{FF2B5EF4-FFF2-40B4-BE49-F238E27FC236}">
                    <a16:creationId xmlns:a16="http://schemas.microsoft.com/office/drawing/2014/main" id="{2D06A694-27C1-AD02-7484-5379618367DE}"/>
                  </a:ext>
                </a:extLst>
              </p:cNvPr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33;p28">
                <a:extLst>
                  <a:ext uri="{FF2B5EF4-FFF2-40B4-BE49-F238E27FC236}">
                    <a16:creationId xmlns:a16="http://schemas.microsoft.com/office/drawing/2014/main" id="{0E0CB259-964C-E9D3-B794-42B942751789}"/>
                  </a:ext>
                </a:extLst>
              </p:cNvPr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34;p28">
                <a:extLst>
                  <a:ext uri="{FF2B5EF4-FFF2-40B4-BE49-F238E27FC236}">
                    <a16:creationId xmlns:a16="http://schemas.microsoft.com/office/drawing/2014/main" id="{5BB28B69-7D86-E1AF-0FA7-7F7CF38DCCA2}"/>
                  </a:ext>
                </a:extLst>
              </p:cNvPr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35;p28">
                <a:extLst>
                  <a:ext uri="{FF2B5EF4-FFF2-40B4-BE49-F238E27FC236}">
                    <a16:creationId xmlns:a16="http://schemas.microsoft.com/office/drawing/2014/main" id="{4C25FEC4-4F85-C97C-65AC-71B6B471FC16}"/>
                  </a:ext>
                </a:extLst>
              </p:cNvPr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36;p28">
                <a:extLst>
                  <a:ext uri="{FF2B5EF4-FFF2-40B4-BE49-F238E27FC236}">
                    <a16:creationId xmlns:a16="http://schemas.microsoft.com/office/drawing/2014/main" id="{0128EBAF-29FE-1A15-001C-1367BF5C1E9D}"/>
                  </a:ext>
                </a:extLst>
              </p:cNvPr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37;p28">
                <a:extLst>
                  <a:ext uri="{FF2B5EF4-FFF2-40B4-BE49-F238E27FC236}">
                    <a16:creationId xmlns:a16="http://schemas.microsoft.com/office/drawing/2014/main" id="{B5B83E32-BA58-4FA5-7200-EED1026AC2D8}"/>
                  </a:ext>
                </a:extLst>
              </p:cNvPr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38;p28">
                <a:extLst>
                  <a:ext uri="{FF2B5EF4-FFF2-40B4-BE49-F238E27FC236}">
                    <a16:creationId xmlns:a16="http://schemas.microsoft.com/office/drawing/2014/main" id="{47FBB140-F189-C9B7-C2A1-E573C087962C}"/>
                  </a:ext>
                </a:extLst>
              </p:cNvPr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39;p28">
                <a:extLst>
                  <a:ext uri="{FF2B5EF4-FFF2-40B4-BE49-F238E27FC236}">
                    <a16:creationId xmlns:a16="http://schemas.microsoft.com/office/drawing/2014/main" id="{3A8641DD-243E-D33D-D4AD-1B61ED63F788}"/>
                  </a:ext>
                </a:extLst>
              </p:cNvPr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40;p28">
                <a:extLst>
                  <a:ext uri="{FF2B5EF4-FFF2-40B4-BE49-F238E27FC236}">
                    <a16:creationId xmlns:a16="http://schemas.microsoft.com/office/drawing/2014/main" id="{A52FB9F5-83D5-325C-89FA-1C9611E238EB}"/>
                  </a:ext>
                </a:extLst>
              </p:cNvPr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41;p28">
                <a:extLst>
                  <a:ext uri="{FF2B5EF4-FFF2-40B4-BE49-F238E27FC236}">
                    <a16:creationId xmlns:a16="http://schemas.microsoft.com/office/drawing/2014/main" id="{A1773E78-C9A3-E97B-CBBE-1319E1A6A17C}"/>
                  </a:ext>
                </a:extLst>
              </p:cNvPr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42;p28">
                <a:extLst>
                  <a:ext uri="{FF2B5EF4-FFF2-40B4-BE49-F238E27FC236}">
                    <a16:creationId xmlns:a16="http://schemas.microsoft.com/office/drawing/2014/main" id="{132FBE6F-20E3-FAA1-58E6-4DCCF8D67DE1}"/>
                  </a:ext>
                </a:extLst>
              </p:cNvPr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43;p28">
                <a:extLst>
                  <a:ext uri="{FF2B5EF4-FFF2-40B4-BE49-F238E27FC236}">
                    <a16:creationId xmlns:a16="http://schemas.microsoft.com/office/drawing/2014/main" id="{538196E0-029C-5651-BDBC-95CCF1AF7318}"/>
                  </a:ext>
                </a:extLst>
              </p:cNvPr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44;p28">
                <a:extLst>
                  <a:ext uri="{FF2B5EF4-FFF2-40B4-BE49-F238E27FC236}">
                    <a16:creationId xmlns:a16="http://schemas.microsoft.com/office/drawing/2014/main" id="{655C4EE8-847A-78D1-AF89-0198D657199E}"/>
                  </a:ext>
                </a:extLst>
              </p:cNvPr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45;p28">
                <a:extLst>
                  <a:ext uri="{FF2B5EF4-FFF2-40B4-BE49-F238E27FC236}">
                    <a16:creationId xmlns:a16="http://schemas.microsoft.com/office/drawing/2014/main" id="{D592173F-1321-1F0F-DE48-E091AE275171}"/>
                  </a:ext>
                </a:extLst>
              </p:cNvPr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46;p28">
                <a:extLst>
                  <a:ext uri="{FF2B5EF4-FFF2-40B4-BE49-F238E27FC236}">
                    <a16:creationId xmlns:a16="http://schemas.microsoft.com/office/drawing/2014/main" id="{69D9753C-C871-0854-C33B-1E0649C92F48}"/>
                  </a:ext>
                </a:extLst>
              </p:cNvPr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47;p28">
                <a:extLst>
                  <a:ext uri="{FF2B5EF4-FFF2-40B4-BE49-F238E27FC236}">
                    <a16:creationId xmlns:a16="http://schemas.microsoft.com/office/drawing/2014/main" id="{A2DEA4CB-DA78-0C8C-E167-45F3C48B0FB1}"/>
                  </a:ext>
                </a:extLst>
              </p:cNvPr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48;p28">
                <a:extLst>
                  <a:ext uri="{FF2B5EF4-FFF2-40B4-BE49-F238E27FC236}">
                    <a16:creationId xmlns:a16="http://schemas.microsoft.com/office/drawing/2014/main" id="{75B6FB71-6A8F-D4AE-85A4-497ECE7AC104}"/>
                  </a:ext>
                </a:extLst>
              </p:cNvPr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49;p28">
                <a:extLst>
                  <a:ext uri="{FF2B5EF4-FFF2-40B4-BE49-F238E27FC236}">
                    <a16:creationId xmlns:a16="http://schemas.microsoft.com/office/drawing/2014/main" id="{A7A287B5-14BD-5E3E-1D54-0E47E6B1A2DF}"/>
                  </a:ext>
                </a:extLst>
              </p:cNvPr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50;p28">
                <a:extLst>
                  <a:ext uri="{FF2B5EF4-FFF2-40B4-BE49-F238E27FC236}">
                    <a16:creationId xmlns:a16="http://schemas.microsoft.com/office/drawing/2014/main" id="{F0992559-6E42-C1A8-08E5-2B3D9A469E01}"/>
                  </a:ext>
                </a:extLst>
              </p:cNvPr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51;p28">
                <a:extLst>
                  <a:ext uri="{FF2B5EF4-FFF2-40B4-BE49-F238E27FC236}">
                    <a16:creationId xmlns:a16="http://schemas.microsoft.com/office/drawing/2014/main" id="{144BB2F7-6A28-8DD9-3D62-6AFDCF577605}"/>
                  </a:ext>
                </a:extLst>
              </p:cNvPr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52;p28">
                <a:extLst>
                  <a:ext uri="{FF2B5EF4-FFF2-40B4-BE49-F238E27FC236}">
                    <a16:creationId xmlns:a16="http://schemas.microsoft.com/office/drawing/2014/main" id="{6EBB3942-9707-6704-AC8D-0070A59017D8}"/>
                  </a:ext>
                </a:extLst>
              </p:cNvPr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53;p28">
                <a:extLst>
                  <a:ext uri="{FF2B5EF4-FFF2-40B4-BE49-F238E27FC236}">
                    <a16:creationId xmlns:a16="http://schemas.microsoft.com/office/drawing/2014/main" id="{7C503810-636F-13BB-F0D0-0CD1C30F7892}"/>
                  </a:ext>
                </a:extLst>
              </p:cNvPr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54;p28">
                <a:extLst>
                  <a:ext uri="{FF2B5EF4-FFF2-40B4-BE49-F238E27FC236}">
                    <a16:creationId xmlns:a16="http://schemas.microsoft.com/office/drawing/2014/main" id="{29C47697-64E4-1579-F69A-89D4B1DF45AF}"/>
                  </a:ext>
                </a:extLst>
              </p:cNvPr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55;p28">
                <a:extLst>
                  <a:ext uri="{FF2B5EF4-FFF2-40B4-BE49-F238E27FC236}">
                    <a16:creationId xmlns:a16="http://schemas.microsoft.com/office/drawing/2014/main" id="{9EC10AAB-DDE9-3B78-3317-2037A4D8F391}"/>
                  </a:ext>
                </a:extLst>
              </p:cNvPr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56;p28">
                <a:extLst>
                  <a:ext uri="{FF2B5EF4-FFF2-40B4-BE49-F238E27FC236}">
                    <a16:creationId xmlns:a16="http://schemas.microsoft.com/office/drawing/2014/main" id="{1EF34298-9CBA-CF8C-CE9B-98278F25D305}"/>
                  </a:ext>
                </a:extLst>
              </p:cNvPr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57;p28">
                <a:extLst>
                  <a:ext uri="{FF2B5EF4-FFF2-40B4-BE49-F238E27FC236}">
                    <a16:creationId xmlns:a16="http://schemas.microsoft.com/office/drawing/2014/main" id="{C61AF444-6886-7B6B-4D9D-87D54D326247}"/>
                  </a:ext>
                </a:extLst>
              </p:cNvPr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58;p28">
                <a:extLst>
                  <a:ext uri="{FF2B5EF4-FFF2-40B4-BE49-F238E27FC236}">
                    <a16:creationId xmlns:a16="http://schemas.microsoft.com/office/drawing/2014/main" id="{5B80C187-FAA3-931E-751F-ED5079FE867B}"/>
                  </a:ext>
                </a:extLst>
              </p:cNvPr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59;p28">
                <a:extLst>
                  <a:ext uri="{FF2B5EF4-FFF2-40B4-BE49-F238E27FC236}">
                    <a16:creationId xmlns:a16="http://schemas.microsoft.com/office/drawing/2014/main" id="{111845C3-D388-AE00-D8EF-73F60F884E22}"/>
                  </a:ext>
                </a:extLst>
              </p:cNvPr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60;p28">
                <a:extLst>
                  <a:ext uri="{FF2B5EF4-FFF2-40B4-BE49-F238E27FC236}">
                    <a16:creationId xmlns:a16="http://schemas.microsoft.com/office/drawing/2014/main" id="{22D8207F-23B6-E6F9-DFD1-1619335FE9CA}"/>
                  </a:ext>
                </a:extLst>
              </p:cNvPr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61;p28">
                <a:extLst>
                  <a:ext uri="{FF2B5EF4-FFF2-40B4-BE49-F238E27FC236}">
                    <a16:creationId xmlns:a16="http://schemas.microsoft.com/office/drawing/2014/main" id="{2C0C7C57-5425-8A85-B04D-B323B310E522}"/>
                  </a:ext>
                </a:extLst>
              </p:cNvPr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62;p28">
                <a:extLst>
                  <a:ext uri="{FF2B5EF4-FFF2-40B4-BE49-F238E27FC236}">
                    <a16:creationId xmlns:a16="http://schemas.microsoft.com/office/drawing/2014/main" id="{361E7488-94ED-ED93-D86F-2F158E05B7D2}"/>
                  </a:ext>
                </a:extLst>
              </p:cNvPr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63;p28">
                <a:extLst>
                  <a:ext uri="{FF2B5EF4-FFF2-40B4-BE49-F238E27FC236}">
                    <a16:creationId xmlns:a16="http://schemas.microsoft.com/office/drawing/2014/main" id="{DDCB7FAA-498B-98DB-A446-DE6C28530BC1}"/>
                  </a:ext>
                </a:extLst>
              </p:cNvPr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64;p28">
                <a:extLst>
                  <a:ext uri="{FF2B5EF4-FFF2-40B4-BE49-F238E27FC236}">
                    <a16:creationId xmlns:a16="http://schemas.microsoft.com/office/drawing/2014/main" id="{BC0E61DC-39B6-2C7F-8665-B35F467DDCBC}"/>
                  </a:ext>
                </a:extLst>
              </p:cNvPr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65;p28">
                <a:extLst>
                  <a:ext uri="{FF2B5EF4-FFF2-40B4-BE49-F238E27FC236}">
                    <a16:creationId xmlns:a16="http://schemas.microsoft.com/office/drawing/2014/main" id="{992B5E3D-E55F-80AE-0D01-86A1DA674445}"/>
                  </a:ext>
                </a:extLst>
              </p:cNvPr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66;p28">
                <a:extLst>
                  <a:ext uri="{FF2B5EF4-FFF2-40B4-BE49-F238E27FC236}">
                    <a16:creationId xmlns:a16="http://schemas.microsoft.com/office/drawing/2014/main" id="{0EF13863-C3A7-648A-DE03-7104E788228F}"/>
                  </a:ext>
                </a:extLst>
              </p:cNvPr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67;p28">
                <a:extLst>
                  <a:ext uri="{FF2B5EF4-FFF2-40B4-BE49-F238E27FC236}">
                    <a16:creationId xmlns:a16="http://schemas.microsoft.com/office/drawing/2014/main" id="{0B5FA599-49D0-CD0E-865F-6C61F19C8FAA}"/>
                  </a:ext>
                </a:extLst>
              </p:cNvPr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68;p28">
                <a:extLst>
                  <a:ext uri="{FF2B5EF4-FFF2-40B4-BE49-F238E27FC236}">
                    <a16:creationId xmlns:a16="http://schemas.microsoft.com/office/drawing/2014/main" id="{A310D41A-5676-6DA9-60DC-830C29A8CF28}"/>
                  </a:ext>
                </a:extLst>
              </p:cNvPr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69;p28">
                <a:extLst>
                  <a:ext uri="{FF2B5EF4-FFF2-40B4-BE49-F238E27FC236}">
                    <a16:creationId xmlns:a16="http://schemas.microsoft.com/office/drawing/2014/main" id="{A3EE5636-CA75-F15F-EAF5-CB66E7B7EA48}"/>
                  </a:ext>
                </a:extLst>
              </p:cNvPr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70;p28">
                <a:extLst>
                  <a:ext uri="{FF2B5EF4-FFF2-40B4-BE49-F238E27FC236}">
                    <a16:creationId xmlns:a16="http://schemas.microsoft.com/office/drawing/2014/main" id="{93A4DE9A-69F7-F7D1-44D3-124AC127D3C1}"/>
                  </a:ext>
                </a:extLst>
              </p:cNvPr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71;p28">
                <a:extLst>
                  <a:ext uri="{FF2B5EF4-FFF2-40B4-BE49-F238E27FC236}">
                    <a16:creationId xmlns:a16="http://schemas.microsoft.com/office/drawing/2014/main" id="{24F39B01-A99B-98BA-E246-EF6A4CCA1C6A}"/>
                  </a:ext>
                </a:extLst>
              </p:cNvPr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72;p28">
                <a:extLst>
                  <a:ext uri="{FF2B5EF4-FFF2-40B4-BE49-F238E27FC236}">
                    <a16:creationId xmlns:a16="http://schemas.microsoft.com/office/drawing/2014/main" id="{43A37446-9167-53CF-00DC-76975B30E796}"/>
                  </a:ext>
                </a:extLst>
              </p:cNvPr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73;p28">
                <a:extLst>
                  <a:ext uri="{FF2B5EF4-FFF2-40B4-BE49-F238E27FC236}">
                    <a16:creationId xmlns:a16="http://schemas.microsoft.com/office/drawing/2014/main" id="{D91417A2-E006-622A-B7D4-2B75A874946B}"/>
                  </a:ext>
                </a:extLst>
              </p:cNvPr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74;p28">
                <a:extLst>
                  <a:ext uri="{FF2B5EF4-FFF2-40B4-BE49-F238E27FC236}">
                    <a16:creationId xmlns:a16="http://schemas.microsoft.com/office/drawing/2014/main" id="{6DC96F36-3676-28D5-44C0-E24D9F14A974}"/>
                  </a:ext>
                </a:extLst>
              </p:cNvPr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75;p28">
                <a:extLst>
                  <a:ext uri="{FF2B5EF4-FFF2-40B4-BE49-F238E27FC236}">
                    <a16:creationId xmlns:a16="http://schemas.microsoft.com/office/drawing/2014/main" id="{F8A70C46-BC67-B413-8057-76E72D9847E0}"/>
                  </a:ext>
                </a:extLst>
              </p:cNvPr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76;p28">
                <a:extLst>
                  <a:ext uri="{FF2B5EF4-FFF2-40B4-BE49-F238E27FC236}">
                    <a16:creationId xmlns:a16="http://schemas.microsoft.com/office/drawing/2014/main" id="{3CFDC206-F72B-83EF-A96F-5642F6AD1E2F}"/>
                  </a:ext>
                </a:extLst>
              </p:cNvPr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77;p28">
                <a:extLst>
                  <a:ext uri="{FF2B5EF4-FFF2-40B4-BE49-F238E27FC236}">
                    <a16:creationId xmlns:a16="http://schemas.microsoft.com/office/drawing/2014/main" id="{8C0454E2-FC6E-33E9-4385-56582E30DAF7}"/>
                  </a:ext>
                </a:extLst>
              </p:cNvPr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1099;p28">
              <a:extLst>
                <a:ext uri="{FF2B5EF4-FFF2-40B4-BE49-F238E27FC236}">
                  <a16:creationId xmlns:a16="http://schemas.microsoft.com/office/drawing/2014/main" id="{8D18AC35-FAF2-7583-BE81-BC2524E16107}"/>
                </a:ext>
              </a:extLst>
            </p:cNvPr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1;p28">
              <a:extLst>
                <a:ext uri="{FF2B5EF4-FFF2-40B4-BE49-F238E27FC236}">
                  <a16:creationId xmlns:a16="http://schemas.microsoft.com/office/drawing/2014/main" id="{6C4CAE86-26EF-3EAA-E36A-6EC7F5D91094}"/>
                </a:ext>
              </a:extLst>
            </p:cNvPr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78;p28">
              <a:extLst>
                <a:ext uri="{FF2B5EF4-FFF2-40B4-BE49-F238E27FC236}">
                  <a16:creationId xmlns:a16="http://schemas.microsoft.com/office/drawing/2014/main" id="{7B9C38CA-B740-BD69-995D-4490800690CD}"/>
                </a:ext>
              </a:extLst>
            </p:cNvPr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493;p19">
            <a:extLst>
              <a:ext uri="{FF2B5EF4-FFF2-40B4-BE49-F238E27FC236}">
                <a16:creationId xmlns:a16="http://schemas.microsoft.com/office/drawing/2014/main" id="{666A8AAE-145C-4399-C8F4-F6BFDAD038BB}"/>
              </a:ext>
            </a:extLst>
          </p:cNvPr>
          <p:cNvGrpSpPr/>
          <p:nvPr/>
        </p:nvGrpSpPr>
        <p:grpSpPr>
          <a:xfrm>
            <a:off x="6970942" y="564599"/>
            <a:ext cx="1371604" cy="3617430"/>
            <a:chOff x="3886200" y="1114550"/>
            <a:chExt cx="1371604" cy="3617430"/>
          </a:xfrm>
          <a:effectLst>
            <a:glow>
              <a:schemeClr val="accent1"/>
            </a:glow>
          </a:effectLst>
        </p:grpSpPr>
        <p:grpSp>
          <p:nvGrpSpPr>
            <p:cNvPr id="23" name="Google Shape;494;p19">
              <a:extLst>
                <a:ext uri="{FF2B5EF4-FFF2-40B4-BE49-F238E27FC236}">
                  <a16:creationId xmlns:a16="http://schemas.microsoft.com/office/drawing/2014/main" id="{F1E9F4BD-B425-B3AD-0F07-F72969AFEB57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26" name="Google Shape;495;p19">
                <a:extLst>
                  <a:ext uri="{FF2B5EF4-FFF2-40B4-BE49-F238E27FC236}">
                    <a16:creationId xmlns:a16="http://schemas.microsoft.com/office/drawing/2014/main" id="{9DA2A6E6-7698-648E-E97C-50B220E34950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96;p19">
                <a:extLst>
                  <a:ext uri="{FF2B5EF4-FFF2-40B4-BE49-F238E27FC236}">
                    <a16:creationId xmlns:a16="http://schemas.microsoft.com/office/drawing/2014/main" id="{42E3926F-AF65-3B4A-1EA0-F546588F43B5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97;p19">
                <a:extLst>
                  <a:ext uri="{FF2B5EF4-FFF2-40B4-BE49-F238E27FC236}">
                    <a16:creationId xmlns:a16="http://schemas.microsoft.com/office/drawing/2014/main" id="{62E59907-3F24-487E-9764-98B9A2018A6A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98;p19">
                <a:extLst>
                  <a:ext uri="{FF2B5EF4-FFF2-40B4-BE49-F238E27FC236}">
                    <a16:creationId xmlns:a16="http://schemas.microsoft.com/office/drawing/2014/main" id="{851C9904-26A8-DE34-5D94-ADEE731602D9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99;p19">
                <a:extLst>
                  <a:ext uri="{FF2B5EF4-FFF2-40B4-BE49-F238E27FC236}">
                    <a16:creationId xmlns:a16="http://schemas.microsoft.com/office/drawing/2014/main" id="{3948EBDD-3D47-D087-6C01-3B2AE25013B6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00;p19">
                <a:extLst>
                  <a:ext uri="{FF2B5EF4-FFF2-40B4-BE49-F238E27FC236}">
                    <a16:creationId xmlns:a16="http://schemas.microsoft.com/office/drawing/2014/main" id="{1A95AA28-E69B-A1E9-E1CC-7E071E8C245E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01;p19">
                <a:extLst>
                  <a:ext uri="{FF2B5EF4-FFF2-40B4-BE49-F238E27FC236}">
                    <a16:creationId xmlns:a16="http://schemas.microsoft.com/office/drawing/2014/main" id="{0B0BF64E-5621-4E59-3E80-E644B3135C6A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02;p19">
                <a:extLst>
                  <a:ext uri="{FF2B5EF4-FFF2-40B4-BE49-F238E27FC236}">
                    <a16:creationId xmlns:a16="http://schemas.microsoft.com/office/drawing/2014/main" id="{AE41E830-9E5C-7B0D-D196-6A031E10070D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03;p19">
                <a:extLst>
                  <a:ext uri="{FF2B5EF4-FFF2-40B4-BE49-F238E27FC236}">
                    <a16:creationId xmlns:a16="http://schemas.microsoft.com/office/drawing/2014/main" id="{0532E778-431C-92A3-4792-EC7C5E583360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04;p19">
                <a:extLst>
                  <a:ext uri="{FF2B5EF4-FFF2-40B4-BE49-F238E27FC236}">
                    <a16:creationId xmlns:a16="http://schemas.microsoft.com/office/drawing/2014/main" id="{1B2DEB41-5A2D-A369-9144-35AA0A170CFB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05;p19">
                <a:extLst>
                  <a:ext uri="{FF2B5EF4-FFF2-40B4-BE49-F238E27FC236}">
                    <a16:creationId xmlns:a16="http://schemas.microsoft.com/office/drawing/2014/main" id="{77638720-47BA-99A0-8AF5-D3F559247737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506;p19">
                <a:extLst>
                  <a:ext uri="{FF2B5EF4-FFF2-40B4-BE49-F238E27FC236}">
                    <a16:creationId xmlns:a16="http://schemas.microsoft.com/office/drawing/2014/main" id="{B3E17E55-51E7-3724-4942-E0A28404490F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07;p19">
                <a:extLst>
                  <a:ext uri="{FF2B5EF4-FFF2-40B4-BE49-F238E27FC236}">
                    <a16:creationId xmlns:a16="http://schemas.microsoft.com/office/drawing/2014/main" id="{FB0754FC-9D90-7DA7-C14F-7C20743BCF48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08;p19">
                <a:extLst>
                  <a:ext uri="{FF2B5EF4-FFF2-40B4-BE49-F238E27FC236}">
                    <a16:creationId xmlns:a16="http://schemas.microsoft.com/office/drawing/2014/main" id="{505F78CA-3963-D9B9-3B68-3E3C9A4C02AB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09;p19">
                <a:extLst>
                  <a:ext uri="{FF2B5EF4-FFF2-40B4-BE49-F238E27FC236}">
                    <a16:creationId xmlns:a16="http://schemas.microsoft.com/office/drawing/2014/main" id="{43C98FCC-1B7D-0B3B-BC4D-F0BAEF6FDD20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10;p19">
                <a:extLst>
                  <a:ext uri="{FF2B5EF4-FFF2-40B4-BE49-F238E27FC236}">
                    <a16:creationId xmlns:a16="http://schemas.microsoft.com/office/drawing/2014/main" id="{38112263-5AC8-6C35-F618-0BF146FC25F2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11;p19">
                <a:extLst>
                  <a:ext uri="{FF2B5EF4-FFF2-40B4-BE49-F238E27FC236}">
                    <a16:creationId xmlns:a16="http://schemas.microsoft.com/office/drawing/2014/main" id="{EB68A678-0982-9AC1-CA62-B0ECB5EDE0B8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2;p19">
                <a:extLst>
                  <a:ext uri="{FF2B5EF4-FFF2-40B4-BE49-F238E27FC236}">
                    <a16:creationId xmlns:a16="http://schemas.microsoft.com/office/drawing/2014/main" id="{4AE0C785-0CCD-F796-826E-DE46CB7127BD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513;p19">
              <a:extLst>
                <a:ext uri="{FF2B5EF4-FFF2-40B4-BE49-F238E27FC236}">
                  <a16:creationId xmlns:a16="http://schemas.microsoft.com/office/drawing/2014/main" id="{B81DDC4A-D14D-7C2B-2C09-E934A73B4175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4;p19">
              <a:extLst>
                <a:ext uri="{FF2B5EF4-FFF2-40B4-BE49-F238E27FC236}">
                  <a16:creationId xmlns:a16="http://schemas.microsoft.com/office/drawing/2014/main" id="{06AA01A1-D6C7-B8BD-9996-D97C9B0C9604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887193" cy="464400"/>
          </a:xfrm>
          <a:prstGeom prst="roundRect">
            <a:avLst>
              <a:gd name="adj" fmla="val 50000"/>
            </a:avLst>
          </a:prstGeom>
          <a:solidFill>
            <a:srgbClr val="EAC9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</a:t>
            </a:r>
            <a:r>
              <a:rPr lang="es-E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acquisition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CB6B6BAB-6621-9325-F654-0EBCC13DE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6" r="26090"/>
          <a:stretch/>
        </p:blipFill>
        <p:spPr bwMode="auto">
          <a:xfrm>
            <a:off x="996963" y="1471251"/>
            <a:ext cx="2843517" cy="3088539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v - Free interface icons">
            <a:extLst>
              <a:ext uri="{FF2B5EF4-FFF2-40B4-BE49-F238E27FC236}">
                <a16:creationId xmlns:a16="http://schemas.microsoft.com/office/drawing/2014/main" id="{53878C9D-154D-FABE-A021-266AC983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30" y="1875437"/>
            <a:ext cx="2218926" cy="221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cono De Flecha En Diseño Web De Símbolo De Flecha De Estilo Plano PNG ,  Icono De Flecha, Icono Web, Iconos De Estilo PNG y Vector para Descargar  Gratis | Pngtr… |">
            <a:extLst>
              <a:ext uri="{FF2B5EF4-FFF2-40B4-BE49-F238E27FC236}">
                <a16:creationId xmlns:a16="http://schemas.microsoft.com/office/drawing/2014/main" id="{8C31E3F4-DFF7-4BA4-75CD-80D28AED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833" y1="28056" x2="35556" y2="47500"/>
                        <a14:foregroundMark x1="35556" y1="47500" x2="29722" y2="62222"/>
                        <a14:foregroundMark x1="29722" y1="62222" x2="29444" y2="62500"/>
                        <a14:foregroundMark x1="71667" y1="30833" x2="80278" y2="55278"/>
                        <a14:foregroundMark x1="80278" y1="55278" x2="72222" y2="6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721" y="2372917"/>
            <a:ext cx="1167236" cy="11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4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521433" cy="464400"/>
          </a:xfrm>
          <a:prstGeom prst="roundRect">
            <a:avLst>
              <a:gd name="adj" fmla="val 50000"/>
            </a:avLst>
          </a:prstGeom>
          <a:solidFill>
            <a:srgbClr val="DC8C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Preprocess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ACC3EF-81BF-C88C-141B-572C60D1A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5"/>
          <a:stretch/>
        </p:blipFill>
        <p:spPr bwMode="auto">
          <a:xfrm>
            <a:off x="955780" y="1424159"/>
            <a:ext cx="2870272" cy="313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Icono De Flecha En Diseño Web De Símbolo De Flecha De Estilo Plano PNG ,  Icono De Flecha, Icono Web, Iconos De Estilo PNG y Vector para Descargar  Gratis | Pngtr… |">
            <a:extLst>
              <a:ext uri="{FF2B5EF4-FFF2-40B4-BE49-F238E27FC236}">
                <a16:creationId xmlns:a16="http://schemas.microsoft.com/office/drawing/2014/main" id="{CF1A7212-936B-9D6A-E3C5-781DCBCD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833" y1="28056" x2="35556" y2="47500"/>
                        <a14:foregroundMark x1="35556" y1="47500" x2="29722" y2="62222"/>
                        <a14:foregroundMark x1="29722" y1="62222" x2="29444" y2="62500"/>
                        <a14:foregroundMark x1="71667" y1="30833" x2="80278" y2="55278"/>
                        <a14:foregroundMark x1="80278" y1="55278" x2="72222" y2="6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56" y="2388597"/>
            <a:ext cx="1003842" cy="100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FA836F41-E412-62C7-0341-AE8588CF1D39}"/>
              </a:ext>
            </a:extLst>
          </p:cNvPr>
          <p:cNvGrpSpPr/>
          <p:nvPr/>
        </p:nvGrpSpPr>
        <p:grpSpPr>
          <a:xfrm>
            <a:off x="5317948" y="1788160"/>
            <a:ext cx="3435624" cy="1503678"/>
            <a:chOff x="5317948" y="1788160"/>
            <a:chExt cx="3435624" cy="1503678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1324503-AD47-4450-D527-56C37852C2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10" r="48065" b="58105"/>
            <a:stretch/>
          </p:blipFill>
          <p:spPr bwMode="auto">
            <a:xfrm>
              <a:off x="5317948" y="2489199"/>
              <a:ext cx="3435624" cy="802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3BA355B-9AB7-1029-E963-4563A3770796}"/>
                </a:ext>
              </a:extLst>
            </p:cNvPr>
            <p:cNvSpPr/>
            <p:nvPr/>
          </p:nvSpPr>
          <p:spPr>
            <a:xfrm>
              <a:off x="6553200" y="1788160"/>
              <a:ext cx="894080" cy="8026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5306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97A393D-0C06-CAC7-B91C-FB3B4B322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2" b="27646"/>
          <a:stretch/>
        </p:blipFill>
        <p:spPr bwMode="auto">
          <a:xfrm>
            <a:off x="511116" y="786183"/>
            <a:ext cx="5716159" cy="352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658;p34">
            <a:extLst>
              <a:ext uri="{FF2B5EF4-FFF2-40B4-BE49-F238E27FC236}">
                <a16:creationId xmlns:a16="http://schemas.microsoft.com/office/drawing/2014/main" id="{1B11E5D8-BA36-DC96-98B4-1457D7476029}"/>
              </a:ext>
            </a:extLst>
          </p:cNvPr>
          <p:cNvGrpSpPr/>
          <p:nvPr/>
        </p:nvGrpSpPr>
        <p:grpSpPr>
          <a:xfrm>
            <a:off x="6234144" y="969799"/>
            <a:ext cx="2495960" cy="3525519"/>
            <a:chOff x="5894611" y="1313840"/>
            <a:chExt cx="2411226" cy="3405834"/>
          </a:xfrm>
        </p:grpSpPr>
        <p:sp>
          <p:nvSpPr>
            <p:cNvPr id="9" name="Google Shape;1659;p34">
              <a:extLst>
                <a:ext uri="{FF2B5EF4-FFF2-40B4-BE49-F238E27FC236}">
                  <a16:creationId xmlns:a16="http://schemas.microsoft.com/office/drawing/2014/main" id="{183B3E92-45F8-FA1A-A086-7EB14E79B591}"/>
                </a:ext>
              </a:extLst>
            </p:cNvPr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60;p34">
              <a:extLst>
                <a:ext uri="{FF2B5EF4-FFF2-40B4-BE49-F238E27FC236}">
                  <a16:creationId xmlns:a16="http://schemas.microsoft.com/office/drawing/2014/main" id="{BB3CCDE3-AA67-1358-3E56-B98AD5A364AB}"/>
                </a:ext>
              </a:extLst>
            </p:cNvPr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fill="none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61;p34">
              <a:extLst>
                <a:ext uri="{FF2B5EF4-FFF2-40B4-BE49-F238E27FC236}">
                  <a16:creationId xmlns:a16="http://schemas.microsoft.com/office/drawing/2014/main" id="{55D3C66E-7276-E89A-7710-CF9709AD4B7D}"/>
                </a:ext>
              </a:extLst>
            </p:cNvPr>
            <p:cNvSpPr/>
            <p:nvPr/>
          </p:nvSpPr>
          <p:spPr>
            <a:xfrm>
              <a:off x="7068207" y="1313840"/>
              <a:ext cx="1237631" cy="230645"/>
            </a:xfrm>
            <a:custGeom>
              <a:avLst/>
              <a:gdLst/>
              <a:ahLst/>
              <a:cxnLst/>
              <a:rect l="l" t="t" r="r" b="b"/>
              <a:pathLst>
                <a:path w="45058" h="8397" extrusionOk="0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62;p34">
              <a:extLst>
                <a:ext uri="{FF2B5EF4-FFF2-40B4-BE49-F238E27FC236}">
                  <a16:creationId xmlns:a16="http://schemas.microsoft.com/office/drawing/2014/main" id="{CC2B4875-2A2F-7963-D5CB-00BA904A59BE}"/>
                </a:ext>
              </a:extLst>
            </p:cNvPr>
            <p:cNvSpPr/>
            <p:nvPr/>
          </p:nvSpPr>
          <p:spPr>
            <a:xfrm>
              <a:off x="7925387" y="1377865"/>
              <a:ext cx="80892" cy="80452"/>
            </a:xfrm>
            <a:custGeom>
              <a:avLst/>
              <a:gdLst/>
              <a:ahLst/>
              <a:cxnLst/>
              <a:rect l="l" t="t" r="r" b="b"/>
              <a:pathLst>
                <a:path w="2945" h="2929" extrusionOk="0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3;p34">
              <a:extLst>
                <a:ext uri="{FF2B5EF4-FFF2-40B4-BE49-F238E27FC236}">
                  <a16:creationId xmlns:a16="http://schemas.microsoft.com/office/drawing/2014/main" id="{8E154DE9-996F-22FE-271F-7BDF0559FBF3}"/>
                </a:ext>
              </a:extLst>
            </p:cNvPr>
            <p:cNvSpPr/>
            <p:nvPr/>
          </p:nvSpPr>
          <p:spPr>
            <a:xfrm>
              <a:off x="8055881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64;p34">
              <a:extLst>
                <a:ext uri="{FF2B5EF4-FFF2-40B4-BE49-F238E27FC236}">
                  <a16:creationId xmlns:a16="http://schemas.microsoft.com/office/drawing/2014/main" id="{BFEC6864-2FAE-0C7B-C433-7D889A891A52}"/>
                </a:ext>
              </a:extLst>
            </p:cNvPr>
            <p:cNvSpPr/>
            <p:nvPr/>
          </p:nvSpPr>
          <p:spPr>
            <a:xfrm>
              <a:off x="8181046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5;p34">
              <a:extLst>
                <a:ext uri="{FF2B5EF4-FFF2-40B4-BE49-F238E27FC236}">
                  <a16:creationId xmlns:a16="http://schemas.microsoft.com/office/drawing/2014/main" id="{7921B303-11AC-E028-D3A3-236D6F4CABA3}"/>
                </a:ext>
              </a:extLst>
            </p:cNvPr>
            <p:cNvSpPr/>
            <p:nvPr/>
          </p:nvSpPr>
          <p:spPr>
            <a:xfrm>
              <a:off x="7231112" y="1775883"/>
              <a:ext cx="262644" cy="19310"/>
            </a:xfrm>
            <a:custGeom>
              <a:avLst/>
              <a:gdLst/>
              <a:ahLst/>
              <a:cxnLst/>
              <a:rect l="l" t="t" r="r" b="b"/>
              <a:pathLst>
                <a:path w="9562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6;p34">
              <a:extLst>
                <a:ext uri="{FF2B5EF4-FFF2-40B4-BE49-F238E27FC236}">
                  <a16:creationId xmlns:a16="http://schemas.microsoft.com/office/drawing/2014/main" id="{EEA87902-FC69-4F97-7B18-A1A1CF34DB73}"/>
                </a:ext>
              </a:extLst>
            </p:cNvPr>
            <p:cNvSpPr/>
            <p:nvPr/>
          </p:nvSpPr>
          <p:spPr>
            <a:xfrm>
              <a:off x="7231112" y="1839908"/>
              <a:ext cx="259348" cy="19310"/>
            </a:xfrm>
            <a:custGeom>
              <a:avLst/>
              <a:gdLst/>
              <a:ahLst/>
              <a:cxnLst/>
              <a:rect l="l" t="t" r="r" b="b"/>
              <a:pathLst>
                <a:path w="9442" h="703" extrusionOk="0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67;p34">
              <a:extLst>
                <a:ext uri="{FF2B5EF4-FFF2-40B4-BE49-F238E27FC236}">
                  <a16:creationId xmlns:a16="http://schemas.microsoft.com/office/drawing/2014/main" id="{B672EEFE-09B1-99BE-07E2-FFCBB1F3209A}"/>
                </a:ext>
              </a:extLst>
            </p:cNvPr>
            <p:cNvSpPr/>
            <p:nvPr/>
          </p:nvSpPr>
          <p:spPr>
            <a:xfrm>
              <a:off x="7249981" y="1904317"/>
              <a:ext cx="216279" cy="19310"/>
            </a:xfrm>
            <a:custGeom>
              <a:avLst/>
              <a:gdLst/>
              <a:ahLst/>
              <a:cxnLst/>
              <a:rect l="l" t="t" r="r" b="b"/>
              <a:pathLst>
                <a:path w="7874" h="703" extrusionOk="0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68;p34">
              <a:extLst>
                <a:ext uri="{FF2B5EF4-FFF2-40B4-BE49-F238E27FC236}">
                  <a16:creationId xmlns:a16="http://schemas.microsoft.com/office/drawing/2014/main" id="{C68A2722-3204-2B55-2F6C-5A64C1CDB8A5}"/>
                </a:ext>
              </a:extLst>
            </p:cNvPr>
            <p:cNvSpPr/>
            <p:nvPr/>
          </p:nvSpPr>
          <p:spPr>
            <a:xfrm>
              <a:off x="7303322" y="1968754"/>
              <a:ext cx="109595" cy="19310"/>
            </a:xfrm>
            <a:custGeom>
              <a:avLst/>
              <a:gdLst/>
              <a:ahLst/>
              <a:cxnLst/>
              <a:rect l="l" t="t" r="r" b="b"/>
              <a:pathLst>
                <a:path w="3990" h="703" extrusionOk="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69;p34">
              <a:extLst>
                <a:ext uri="{FF2B5EF4-FFF2-40B4-BE49-F238E27FC236}">
                  <a16:creationId xmlns:a16="http://schemas.microsoft.com/office/drawing/2014/main" id="{29BB107B-9D47-6882-0866-2C9B249D4312}"/>
                </a:ext>
              </a:extLst>
            </p:cNvPr>
            <p:cNvSpPr/>
            <p:nvPr/>
          </p:nvSpPr>
          <p:spPr>
            <a:xfrm>
              <a:off x="7256546" y="2033163"/>
              <a:ext cx="203150" cy="19310"/>
            </a:xfrm>
            <a:custGeom>
              <a:avLst/>
              <a:gdLst/>
              <a:ahLst/>
              <a:cxnLst/>
              <a:rect l="l" t="t" r="r" b="b"/>
              <a:pathLst>
                <a:path w="7396" h="703" extrusionOk="0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70;p34">
              <a:extLst>
                <a:ext uri="{FF2B5EF4-FFF2-40B4-BE49-F238E27FC236}">
                  <a16:creationId xmlns:a16="http://schemas.microsoft.com/office/drawing/2014/main" id="{A6E50F52-6683-EB3F-5A95-AD677A1801F2}"/>
                </a:ext>
              </a:extLst>
            </p:cNvPr>
            <p:cNvSpPr/>
            <p:nvPr/>
          </p:nvSpPr>
          <p:spPr>
            <a:xfrm>
              <a:off x="7233556" y="2097600"/>
              <a:ext cx="249130" cy="19310"/>
            </a:xfrm>
            <a:custGeom>
              <a:avLst/>
              <a:gdLst/>
              <a:ahLst/>
              <a:cxnLst/>
              <a:rect l="l" t="t" r="r" b="b"/>
              <a:pathLst>
                <a:path w="9070" h="703" extrusionOk="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71;p34">
              <a:extLst>
                <a:ext uri="{FF2B5EF4-FFF2-40B4-BE49-F238E27FC236}">
                  <a16:creationId xmlns:a16="http://schemas.microsoft.com/office/drawing/2014/main" id="{865A2992-EA9F-2FF5-B577-0B7F1796277B}"/>
                </a:ext>
              </a:extLst>
            </p:cNvPr>
            <p:cNvSpPr/>
            <p:nvPr/>
          </p:nvSpPr>
          <p:spPr>
            <a:xfrm>
              <a:off x="7231524" y="2161597"/>
              <a:ext cx="253195" cy="19310"/>
            </a:xfrm>
            <a:custGeom>
              <a:avLst/>
              <a:gdLst/>
              <a:ahLst/>
              <a:cxnLst/>
              <a:rect l="l" t="t" r="r" b="b"/>
              <a:pathLst>
                <a:path w="9218" h="703" extrusionOk="0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2;p34">
              <a:extLst>
                <a:ext uri="{FF2B5EF4-FFF2-40B4-BE49-F238E27FC236}">
                  <a16:creationId xmlns:a16="http://schemas.microsoft.com/office/drawing/2014/main" id="{4C5689BE-64CB-E31B-6305-8B2ED5344165}"/>
                </a:ext>
              </a:extLst>
            </p:cNvPr>
            <p:cNvSpPr/>
            <p:nvPr/>
          </p:nvSpPr>
          <p:spPr>
            <a:xfrm>
              <a:off x="7247921" y="2226033"/>
              <a:ext cx="220399" cy="19310"/>
            </a:xfrm>
            <a:custGeom>
              <a:avLst/>
              <a:gdLst/>
              <a:ahLst/>
              <a:cxnLst/>
              <a:rect l="l" t="t" r="r" b="b"/>
              <a:pathLst>
                <a:path w="8024" h="703" extrusionOk="0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3;p34">
              <a:extLst>
                <a:ext uri="{FF2B5EF4-FFF2-40B4-BE49-F238E27FC236}">
                  <a16:creationId xmlns:a16="http://schemas.microsoft.com/office/drawing/2014/main" id="{2B394FC5-C8B3-866C-104D-F7B92A1EE85F}"/>
                </a:ext>
              </a:extLst>
            </p:cNvPr>
            <p:cNvSpPr/>
            <p:nvPr/>
          </p:nvSpPr>
          <p:spPr>
            <a:xfrm>
              <a:off x="7290605" y="2290443"/>
              <a:ext cx="135030" cy="19310"/>
            </a:xfrm>
            <a:custGeom>
              <a:avLst/>
              <a:gdLst/>
              <a:ahLst/>
              <a:cxnLst/>
              <a:rect l="l" t="t" r="r" b="b"/>
              <a:pathLst>
                <a:path w="4916" h="703" extrusionOk="0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4;p34">
              <a:extLst>
                <a:ext uri="{FF2B5EF4-FFF2-40B4-BE49-F238E27FC236}">
                  <a16:creationId xmlns:a16="http://schemas.microsoft.com/office/drawing/2014/main" id="{ED9D6E2D-5521-ADF7-AC36-635BF8271815}"/>
                </a:ext>
              </a:extLst>
            </p:cNvPr>
            <p:cNvSpPr/>
            <p:nvPr/>
          </p:nvSpPr>
          <p:spPr>
            <a:xfrm>
              <a:off x="7251629" y="2354879"/>
              <a:ext cx="212983" cy="19310"/>
            </a:xfrm>
            <a:custGeom>
              <a:avLst/>
              <a:gdLst/>
              <a:ahLst/>
              <a:cxnLst/>
              <a:rect l="l" t="t" r="r" b="b"/>
              <a:pathLst>
                <a:path w="7754" h="703" extrusionOk="0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75;p34">
              <a:extLst>
                <a:ext uri="{FF2B5EF4-FFF2-40B4-BE49-F238E27FC236}">
                  <a16:creationId xmlns:a16="http://schemas.microsoft.com/office/drawing/2014/main" id="{443CCD0C-81E5-57D9-5FC2-DD6F499D4CD2}"/>
                </a:ext>
              </a:extLst>
            </p:cNvPr>
            <p:cNvSpPr/>
            <p:nvPr/>
          </p:nvSpPr>
          <p:spPr>
            <a:xfrm>
              <a:off x="7231112" y="2419288"/>
              <a:ext cx="270033" cy="19310"/>
            </a:xfrm>
            <a:custGeom>
              <a:avLst/>
              <a:gdLst/>
              <a:ahLst/>
              <a:cxnLst/>
              <a:rect l="l" t="t" r="r" b="b"/>
              <a:pathLst>
                <a:path w="9831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6;p34">
              <a:extLst>
                <a:ext uri="{FF2B5EF4-FFF2-40B4-BE49-F238E27FC236}">
                  <a16:creationId xmlns:a16="http://schemas.microsoft.com/office/drawing/2014/main" id="{B46D0C43-0A02-3744-E160-154D4AA68988}"/>
                </a:ext>
              </a:extLst>
            </p:cNvPr>
            <p:cNvSpPr/>
            <p:nvPr/>
          </p:nvSpPr>
          <p:spPr>
            <a:xfrm>
              <a:off x="7231112" y="2483313"/>
              <a:ext cx="281514" cy="19310"/>
            </a:xfrm>
            <a:custGeom>
              <a:avLst/>
              <a:gdLst/>
              <a:ahLst/>
              <a:cxnLst/>
              <a:rect l="l" t="t" r="r" b="b"/>
              <a:pathLst>
                <a:path w="10249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77;p34">
              <a:extLst>
                <a:ext uri="{FF2B5EF4-FFF2-40B4-BE49-F238E27FC236}">
                  <a16:creationId xmlns:a16="http://schemas.microsoft.com/office/drawing/2014/main" id="{1C696FBC-1A07-F2FE-8E05-BAF7248762C4}"/>
                </a:ext>
              </a:extLst>
            </p:cNvPr>
            <p:cNvSpPr/>
            <p:nvPr/>
          </p:nvSpPr>
          <p:spPr>
            <a:xfrm>
              <a:off x="7203618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78;p34">
              <a:extLst>
                <a:ext uri="{FF2B5EF4-FFF2-40B4-BE49-F238E27FC236}">
                  <a16:creationId xmlns:a16="http://schemas.microsoft.com/office/drawing/2014/main" id="{54DAADB6-4544-50E9-5792-936935D9873F}"/>
                </a:ext>
              </a:extLst>
            </p:cNvPr>
            <p:cNvSpPr/>
            <p:nvPr/>
          </p:nvSpPr>
          <p:spPr>
            <a:xfrm>
              <a:off x="7231112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79;p34">
              <a:extLst>
                <a:ext uri="{FF2B5EF4-FFF2-40B4-BE49-F238E27FC236}">
                  <a16:creationId xmlns:a16="http://schemas.microsoft.com/office/drawing/2014/main" id="{22504D87-3EDC-62E7-0511-5BFA89C0FA3F}"/>
                </a:ext>
              </a:extLst>
            </p:cNvPr>
            <p:cNvSpPr/>
            <p:nvPr/>
          </p:nvSpPr>
          <p:spPr>
            <a:xfrm>
              <a:off x="7206062" y="1677004"/>
              <a:ext cx="84160" cy="83721"/>
            </a:xfrm>
            <a:custGeom>
              <a:avLst/>
              <a:gdLst/>
              <a:ahLst/>
              <a:cxnLst/>
              <a:rect l="l" t="t" r="r" b="b"/>
              <a:pathLst>
                <a:path w="3064" h="3048" extrusionOk="0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80;p34">
              <a:extLst>
                <a:ext uri="{FF2B5EF4-FFF2-40B4-BE49-F238E27FC236}">
                  <a16:creationId xmlns:a16="http://schemas.microsoft.com/office/drawing/2014/main" id="{F0A45687-BED8-A7DE-4D13-9D7ACA4201E8}"/>
                </a:ext>
              </a:extLst>
            </p:cNvPr>
            <p:cNvSpPr/>
            <p:nvPr/>
          </p:nvSpPr>
          <p:spPr>
            <a:xfrm>
              <a:off x="7428075" y="1677004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81;p34">
              <a:extLst>
                <a:ext uri="{FF2B5EF4-FFF2-40B4-BE49-F238E27FC236}">
                  <a16:creationId xmlns:a16="http://schemas.microsoft.com/office/drawing/2014/main" id="{7E3FB339-5453-A7AA-C058-30DE2C979F3D}"/>
                </a:ext>
              </a:extLst>
            </p:cNvPr>
            <p:cNvSpPr/>
            <p:nvPr/>
          </p:nvSpPr>
          <p:spPr>
            <a:xfrm>
              <a:off x="7188429" y="2532148"/>
              <a:ext cx="83748" cy="83721"/>
            </a:xfrm>
            <a:custGeom>
              <a:avLst/>
              <a:gdLst/>
              <a:ahLst/>
              <a:cxnLst/>
              <a:rect l="l" t="t" r="r" b="b"/>
              <a:pathLst>
                <a:path w="3049" h="3048" extrusionOk="0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2;p34">
              <a:extLst>
                <a:ext uri="{FF2B5EF4-FFF2-40B4-BE49-F238E27FC236}">
                  <a16:creationId xmlns:a16="http://schemas.microsoft.com/office/drawing/2014/main" id="{013E808D-3641-8F59-AAB9-4DC54D75C9CA}"/>
                </a:ext>
              </a:extLst>
            </p:cNvPr>
            <p:cNvSpPr/>
            <p:nvPr/>
          </p:nvSpPr>
          <p:spPr>
            <a:xfrm>
              <a:off x="7442852" y="2532148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83;p34">
              <a:extLst>
                <a:ext uri="{FF2B5EF4-FFF2-40B4-BE49-F238E27FC236}">
                  <a16:creationId xmlns:a16="http://schemas.microsoft.com/office/drawing/2014/main" id="{12139D77-B0FB-0DB2-B892-F209B326ADCA}"/>
                </a:ext>
              </a:extLst>
            </p:cNvPr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84;p34">
              <a:extLst>
                <a:ext uri="{FF2B5EF4-FFF2-40B4-BE49-F238E27FC236}">
                  <a16:creationId xmlns:a16="http://schemas.microsoft.com/office/drawing/2014/main" id="{553B3CB3-DE2C-A71A-94E7-C28FB484D2FE}"/>
                </a:ext>
              </a:extLst>
            </p:cNvPr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5;p34">
              <a:extLst>
                <a:ext uri="{FF2B5EF4-FFF2-40B4-BE49-F238E27FC236}">
                  <a16:creationId xmlns:a16="http://schemas.microsoft.com/office/drawing/2014/main" id="{E1A1D7DE-DE2D-DB3E-084F-FCF56EB2FEC3}"/>
                </a:ext>
              </a:extLst>
            </p:cNvPr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6;p34">
              <a:extLst>
                <a:ext uri="{FF2B5EF4-FFF2-40B4-BE49-F238E27FC236}">
                  <a16:creationId xmlns:a16="http://schemas.microsoft.com/office/drawing/2014/main" id="{74FC1357-EDEF-874F-59CC-066408B6B90A}"/>
                </a:ext>
              </a:extLst>
            </p:cNvPr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87;p34">
              <a:extLst>
                <a:ext uri="{FF2B5EF4-FFF2-40B4-BE49-F238E27FC236}">
                  <a16:creationId xmlns:a16="http://schemas.microsoft.com/office/drawing/2014/main" id="{391A190D-C09F-E059-6F2E-1F36B4B596F0}"/>
                </a:ext>
              </a:extLst>
            </p:cNvPr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88;p34">
              <a:extLst>
                <a:ext uri="{FF2B5EF4-FFF2-40B4-BE49-F238E27FC236}">
                  <a16:creationId xmlns:a16="http://schemas.microsoft.com/office/drawing/2014/main" id="{36645A5D-72FA-23EE-A087-0741CF62A2D8}"/>
                </a:ext>
              </a:extLst>
            </p:cNvPr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89;p34">
              <a:extLst>
                <a:ext uri="{FF2B5EF4-FFF2-40B4-BE49-F238E27FC236}">
                  <a16:creationId xmlns:a16="http://schemas.microsoft.com/office/drawing/2014/main" id="{34BCA120-CE7E-7819-F35C-5CD08A78CF1C}"/>
                </a:ext>
              </a:extLst>
            </p:cNvPr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90;p34">
              <a:extLst>
                <a:ext uri="{FF2B5EF4-FFF2-40B4-BE49-F238E27FC236}">
                  <a16:creationId xmlns:a16="http://schemas.microsoft.com/office/drawing/2014/main" id="{0AFFA2BC-8523-7D8B-3387-B8009AA1F720}"/>
                </a:ext>
              </a:extLst>
            </p:cNvPr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91;p34">
              <a:extLst>
                <a:ext uri="{FF2B5EF4-FFF2-40B4-BE49-F238E27FC236}">
                  <a16:creationId xmlns:a16="http://schemas.microsoft.com/office/drawing/2014/main" id="{CFAFDD16-BCCF-544C-C2CF-A0D5A30328B0}"/>
                </a:ext>
              </a:extLst>
            </p:cNvPr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92;p34">
              <a:extLst>
                <a:ext uri="{FF2B5EF4-FFF2-40B4-BE49-F238E27FC236}">
                  <a16:creationId xmlns:a16="http://schemas.microsoft.com/office/drawing/2014/main" id="{DA86CB92-9D77-C508-A03E-E451CB62D5CD}"/>
                </a:ext>
              </a:extLst>
            </p:cNvPr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3;p34">
              <a:extLst>
                <a:ext uri="{FF2B5EF4-FFF2-40B4-BE49-F238E27FC236}">
                  <a16:creationId xmlns:a16="http://schemas.microsoft.com/office/drawing/2014/main" id="{F8BA5339-72FD-2F21-8A0C-39B6ADF64A3F}"/>
                </a:ext>
              </a:extLst>
            </p:cNvPr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4;p34">
              <a:extLst>
                <a:ext uri="{FF2B5EF4-FFF2-40B4-BE49-F238E27FC236}">
                  <a16:creationId xmlns:a16="http://schemas.microsoft.com/office/drawing/2014/main" id="{D6E78AEC-5D80-77F4-1148-14CFCC078CD2}"/>
                </a:ext>
              </a:extLst>
            </p:cNvPr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5;p34">
              <a:extLst>
                <a:ext uri="{FF2B5EF4-FFF2-40B4-BE49-F238E27FC236}">
                  <a16:creationId xmlns:a16="http://schemas.microsoft.com/office/drawing/2014/main" id="{45372E95-3CCB-833D-6DB7-0FC6B61A8FFC}"/>
                </a:ext>
              </a:extLst>
            </p:cNvPr>
            <p:cNvSpPr/>
            <p:nvPr/>
          </p:nvSpPr>
          <p:spPr>
            <a:xfrm>
              <a:off x="6441610" y="4590385"/>
              <a:ext cx="1040277" cy="129290"/>
            </a:xfrm>
            <a:custGeom>
              <a:avLst/>
              <a:gdLst/>
              <a:ahLst/>
              <a:cxnLst/>
              <a:rect l="l" t="t" r="r" b="b"/>
              <a:pathLst>
                <a:path w="37873" h="4707" extrusionOk="0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6;p34">
              <a:extLst>
                <a:ext uri="{FF2B5EF4-FFF2-40B4-BE49-F238E27FC236}">
                  <a16:creationId xmlns:a16="http://schemas.microsoft.com/office/drawing/2014/main" id="{F5C3E4B9-E64B-D397-6EBD-EEFD3D634EAA}"/>
                </a:ext>
              </a:extLst>
            </p:cNvPr>
            <p:cNvSpPr/>
            <p:nvPr/>
          </p:nvSpPr>
          <p:spPr>
            <a:xfrm>
              <a:off x="6105940" y="1989683"/>
              <a:ext cx="701328" cy="492849"/>
            </a:xfrm>
            <a:custGeom>
              <a:avLst/>
              <a:gdLst/>
              <a:ahLst/>
              <a:cxnLst/>
              <a:rect l="l" t="t" r="r" b="b"/>
              <a:pathLst>
                <a:path w="25533" h="17943" extrusionOk="0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97;p34">
              <a:extLst>
                <a:ext uri="{FF2B5EF4-FFF2-40B4-BE49-F238E27FC236}">
                  <a16:creationId xmlns:a16="http://schemas.microsoft.com/office/drawing/2014/main" id="{C67D6EFC-B10D-152C-E3D7-F9B9ABF081C1}"/>
                </a:ext>
              </a:extLst>
            </p:cNvPr>
            <p:cNvSpPr/>
            <p:nvPr/>
          </p:nvSpPr>
          <p:spPr>
            <a:xfrm>
              <a:off x="5997199" y="2155032"/>
              <a:ext cx="196173" cy="192492"/>
            </a:xfrm>
            <a:custGeom>
              <a:avLst/>
              <a:gdLst/>
              <a:ahLst/>
              <a:cxnLst/>
              <a:rect l="l" t="t" r="r" b="b"/>
              <a:pathLst>
                <a:path w="7142" h="7008" extrusionOk="0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98;p34">
              <a:extLst>
                <a:ext uri="{FF2B5EF4-FFF2-40B4-BE49-F238E27FC236}">
                  <a16:creationId xmlns:a16="http://schemas.microsoft.com/office/drawing/2014/main" id="{36E562EC-2B13-1193-36D1-4A5AB6C402F4}"/>
                </a:ext>
              </a:extLst>
            </p:cNvPr>
            <p:cNvSpPr/>
            <p:nvPr/>
          </p:nvSpPr>
          <p:spPr>
            <a:xfrm>
              <a:off x="6063284" y="2255175"/>
              <a:ext cx="37356" cy="18898"/>
            </a:xfrm>
            <a:custGeom>
              <a:avLst/>
              <a:gdLst/>
              <a:ahLst/>
              <a:cxnLst/>
              <a:rect l="l" t="t" r="r" b="b"/>
              <a:pathLst>
                <a:path w="1360" h="688" extrusionOk="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99;p34">
              <a:extLst>
                <a:ext uri="{FF2B5EF4-FFF2-40B4-BE49-F238E27FC236}">
                  <a16:creationId xmlns:a16="http://schemas.microsoft.com/office/drawing/2014/main" id="{2528D778-15F3-E8A2-30A3-A7DD8AD297FE}"/>
                </a:ext>
              </a:extLst>
            </p:cNvPr>
            <p:cNvSpPr/>
            <p:nvPr/>
          </p:nvSpPr>
          <p:spPr>
            <a:xfrm>
              <a:off x="6052599" y="2283054"/>
              <a:ext cx="42300" cy="19337"/>
            </a:xfrm>
            <a:custGeom>
              <a:avLst/>
              <a:gdLst/>
              <a:ahLst/>
              <a:cxnLst/>
              <a:rect l="l" t="t" r="r" b="b"/>
              <a:pathLst>
                <a:path w="1540" h="704" extrusionOk="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00;p34">
              <a:extLst>
                <a:ext uri="{FF2B5EF4-FFF2-40B4-BE49-F238E27FC236}">
                  <a16:creationId xmlns:a16="http://schemas.microsoft.com/office/drawing/2014/main" id="{AF97271A-E55F-7AE0-D5A4-66D093B208E9}"/>
                </a:ext>
              </a:extLst>
            </p:cNvPr>
            <p:cNvSpPr/>
            <p:nvPr/>
          </p:nvSpPr>
          <p:spPr>
            <a:xfrm>
              <a:off x="6098963" y="2196891"/>
              <a:ext cx="61994" cy="50925"/>
            </a:xfrm>
            <a:custGeom>
              <a:avLst/>
              <a:gdLst/>
              <a:ahLst/>
              <a:cxnLst/>
              <a:rect l="l" t="t" r="r" b="b"/>
              <a:pathLst>
                <a:path w="2257" h="1854" extrusionOk="0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1;p34">
              <a:extLst>
                <a:ext uri="{FF2B5EF4-FFF2-40B4-BE49-F238E27FC236}">
                  <a16:creationId xmlns:a16="http://schemas.microsoft.com/office/drawing/2014/main" id="{F1AC2174-F201-0662-0B28-A4D810473863}"/>
                </a:ext>
              </a:extLst>
            </p:cNvPr>
            <p:cNvSpPr/>
            <p:nvPr/>
          </p:nvSpPr>
          <p:spPr>
            <a:xfrm>
              <a:off x="6073117" y="2228093"/>
              <a:ext cx="27934" cy="98498"/>
            </a:xfrm>
            <a:custGeom>
              <a:avLst/>
              <a:gdLst/>
              <a:ahLst/>
              <a:cxnLst/>
              <a:rect l="l" t="t" r="r" b="b"/>
              <a:pathLst>
                <a:path w="1017" h="3586" extrusionOk="0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2;p34">
              <a:extLst>
                <a:ext uri="{FF2B5EF4-FFF2-40B4-BE49-F238E27FC236}">
                  <a16:creationId xmlns:a16="http://schemas.microsoft.com/office/drawing/2014/main" id="{C9370A4C-F31B-1B67-2761-369CECC1EFA2}"/>
                </a:ext>
              </a:extLst>
            </p:cNvPr>
            <p:cNvSpPr/>
            <p:nvPr/>
          </p:nvSpPr>
          <p:spPr>
            <a:xfrm>
              <a:off x="6604103" y="2954365"/>
              <a:ext cx="406684" cy="1483877"/>
            </a:xfrm>
            <a:custGeom>
              <a:avLst/>
              <a:gdLst/>
              <a:ahLst/>
              <a:cxnLst/>
              <a:rect l="l" t="t" r="r" b="b"/>
              <a:pathLst>
                <a:path w="14806" h="54023" extrusionOk="0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3;p34">
              <a:extLst>
                <a:ext uri="{FF2B5EF4-FFF2-40B4-BE49-F238E27FC236}">
                  <a16:creationId xmlns:a16="http://schemas.microsoft.com/office/drawing/2014/main" id="{0845B108-5658-736F-502F-7DEADBACC3DD}"/>
                </a:ext>
              </a:extLst>
            </p:cNvPr>
            <p:cNvSpPr/>
            <p:nvPr/>
          </p:nvSpPr>
          <p:spPr>
            <a:xfrm>
              <a:off x="6893794" y="4421328"/>
              <a:ext cx="116984" cy="135854"/>
            </a:xfrm>
            <a:custGeom>
              <a:avLst/>
              <a:gdLst/>
              <a:ahLst/>
              <a:cxnLst/>
              <a:rect l="l" t="t" r="r" b="b"/>
              <a:pathLst>
                <a:path w="4259" h="4946" extrusionOk="0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4;p34">
              <a:extLst>
                <a:ext uri="{FF2B5EF4-FFF2-40B4-BE49-F238E27FC236}">
                  <a16:creationId xmlns:a16="http://schemas.microsoft.com/office/drawing/2014/main" id="{BA3530E9-1B47-F7BE-CA57-58ED6A3DAE8A}"/>
                </a:ext>
              </a:extLst>
            </p:cNvPr>
            <p:cNvSpPr/>
            <p:nvPr/>
          </p:nvSpPr>
          <p:spPr>
            <a:xfrm>
              <a:off x="6861795" y="4400398"/>
              <a:ext cx="166618" cy="74712"/>
            </a:xfrm>
            <a:custGeom>
              <a:avLst/>
              <a:gdLst/>
              <a:ahLst/>
              <a:cxnLst/>
              <a:rect l="l" t="t" r="r" b="b"/>
              <a:pathLst>
                <a:path w="6066" h="2720" extrusionOk="0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5;p34">
              <a:extLst>
                <a:ext uri="{FF2B5EF4-FFF2-40B4-BE49-F238E27FC236}">
                  <a16:creationId xmlns:a16="http://schemas.microsoft.com/office/drawing/2014/main" id="{8E792EB7-3228-6940-1171-259709DEF948}"/>
                </a:ext>
              </a:extLst>
            </p:cNvPr>
            <p:cNvSpPr/>
            <p:nvPr/>
          </p:nvSpPr>
          <p:spPr>
            <a:xfrm>
              <a:off x="6637749" y="4493977"/>
              <a:ext cx="386578" cy="185076"/>
            </a:xfrm>
            <a:custGeom>
              <a:avLst/>
              <a:gdLst/>
              <a:ahLst/>
              <a:cxnLst/>
              <a:rect l="l" t="t" r="r" b="b"/>
              <a:pathLst>
                <a:path w="14074" h="6738" extrusionOk="0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6;p34">
              <a:extLst>
                <a:ext uri="{FF2B5EF4-FFF2-40B4-BE49-F238E27FC236}">
                  <a16:creationId xmlns:a16="http://schemas.microsoft.com/office/drawing/2014/main" id="{1290D538-3532-F1DD-371C-10F0AD24C9A7}"/>
                </a:ext>
              </a:extLst>
            </p:cNvPr>
            <p:cNvSpPr/>
            <p:nvPr/>
          </p:nvSpPr>
          <p:spPr>
            <a:xfrm>
              <a:off x="6777253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;p34">
              <a:extLst>
                <a:ext uri="{FF2B5EF4-FFF2-40B4-BE49-F238E27FC236}">
                  <a16:creationId xmlns:a16="http://schemas.microsoft.com/office/drawing/2014/main" id="{A8A0C2A9-DF5D-2A17-51D8-F65ED264B3E9}"/>
                </a:ext>
              </a:extLst>
            </p:cNvPr>
            <p:cNvSpPr/>
            <p:nvPr/>
          </p:nvSpPr>
          <p:spPr>
            <a:xfrm>
              <a:off x="6805159" y="4528036"/>
              <a:ext cx="52573" cy="48013"/>
            </a:xfrm>
            <a:custGeom>
              <a:avLst/>
              <a:gdLst/>
              <a:ahLst/>
              <a:cxnLst/>
              <a:rect l="l" t="t" r="r" b="b"/>
              <a:pathLst>
                <a:path w="1914" h="1748" extrusionOk="0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8;p34">
              <a:extLst>
                <a:ext uri="{FF2B5EF4-FFF2-40B4-BE49-F238E27FC236}">
                  <a16:creationId xmlns:a16="http://schemas.microsoft.com/office/drawing/2014/main" id="{C3BEE8D8-BEE7-3585-5E63-9974362EB3C7}"/>
                </a:ext>
              </a:extLst>
            </p:cNvPr>
            <p:cNvSpPr/>
            <p:nvPr/>
          </p:nvSpPr>
          <p:spPr>
            <a:xfrm>
              <a:off x="6754702" y="4560034"/>
              <a:ext cx="56638" cy="48865"/>
            </a:xfrm>
            <a:custGeom>
              <a:avLst/>
              <a:gdLst/>
              <a:ahLst/>
              <a:cxnLst/>
              <a:rect l="l" t="t" r="r" b="b"/>
              <a:pathLst>
                <a:path w="2062" h="1779" extrusionOk="0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9;p34">
              <a:extLst>
                <a:ext uri="{FF2B5EF4-FFF2-40B4-BE49-F238E27FC236}">
                  <a16:creationId xmlns:a16="http://schemas.microsoft.com/office/drawing/2014/main" id="{CC7F9DDC-BBD2-ECC1-78C5-BCD952911832}"/>
                </a:ext>
              </a:extLst>
            </p:cNvPr>
            <p:cNvSpPr/>
            <p:nvPr/>
          </p:nvSpPr>
          <p:spPr>
            <a:xfrm>
              <a:off x="6818288" y="2926898"/>
              <a:ext cx="463734" cy="1521178"/>
            </a:xfrm>
            <a:custGeom>
              <a:avLst/>
              <a:gdLst/>
              <a:ahLst/>
              <a:cxnLst/>
              <a:rect l="l" t="t" r="r" b="b"/>
              <a:pathLst>
                <a:path w="16883" h="55381" extrusionOk="0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0;p34">
              <a:extLst>
                <a:ext uri="{FF2B5EF4-FFF2-40B4-BE49-F238E27FC236}">
                  <a16:creationId xmlns:a16="http://schemas.microsoft.com/office/drawing/2014/main" id="{AF090B14-05A8-0688-0EDF-88C633ACCE5B}"/>
                </a:ext>
              </a:extLst>
            </p:cNvPr>
            <p:cNvSpPr/>
            <p:nvPr/>
          </p:nvSpPr>
          <p:spPr>
            <a:xfrm>
              <a:off x="7167911" y="4420092"/>
              <a:ext cx="131350" cy="137090"/>
            </a:xfrm>
            <a:custGeom>
              <a:avLst/>
              <a:gdLst/>
              <a:ahLst/>
              <a:cxnLst/>
              <a:rect l="l" t="t" r="r" b="b"/>
              <a:pathLst>
                <a:path w="4782" h="4991" extrusionOk="0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1;p34">
              <a:extLst>
                <a:ext uri="{FF2B5EF4-FFF2-40B4-BE49-F238E27FC236}">
                  <a16:creationId xmlns:a16="http://schemas.microsoft.com/office/drawing/2014/main" id="{D9334C52-BB08-6F5C-964F-7B86DACC816D}"/>
                </a:ext>
              </a:extLst>
            </p:cNvPr>
            <p:cNvSpPr/>
            <p:nvPr/>
          </p:nvSpPr>
          <p:spPr>
            <a:xfrm>
              <a:off x="7133440" y="4405342"/>
              <a:ext cx="183455" cy="74712"/>
            </a:xfrm>
            <a:custGeom>
              <a:avLst/>
              <a:gdLst/>
              <a:ahLst/>
              <a:cxnLst/>
              <a:rect l="l" t="t" r="r" b="b"/>
              <a:pathLst>
                <a:path w="6679" h="2720" extrusionOk="0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2;p34">
              <a:extLst>
                <a:ext uri="{FF2B5EF4-FFF2-40B4-BE49-F238E27FC236}">
                  <a16:creationId xmlns:a16="http://schemas.microsoft.com/office/drawing/2014/main" id="{F5A0F11D-EC11-0DFE-9550-E9EF1D118BD9}"/>
                </a:ext>
              </a:extLst>
            </p:cNvPr>
            <p:cNvSpPr/>
            <p:nvPr/>
          </p:nvSpPr>
          <p:spPr>
            <a:xfrm>
              <a:off x="6933181" y="4493977"/>
              <a:ext cx="386605" cy="185076"/>
            </a:xfrm>
            <a:custGeom>
              <a:avLst/>
              <a:gdLst/>
              <a:ahLst/>
              <a:cxnLst/>
              <a:rect l="l" t="t" r="r" b="b"/>
              <a:pathLst>
                <a:path w="14075" h="6738" extrusionOk="0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3;p34">
              <a:extLst>
                <a:ext uri="{FF2B5EF4-FFF2-40B4-BE49-F238E27FC236}">
                  <a16:creationId xmlns:a16="http://schemas.microsoft.com/office/drawing/2014/main" id="{3EE6B4FC-F7A6-A042-5184-6BAC344E5FB4}"/>
                </a:ext>
              </a:extLst>
            </p:cNvPr>
            <p:cNvSpPr/>
            <p:nvPr/>
          </p:nvSpPr>
          <p:spPr>
            <a:xfrm>
              <a:off x="7072711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714;p34">
              <a:extLst>
                <a:ext uri="{FF2B5EF4-FFF2-40B4-BE49-F238E27FC236}">
                  <a16:creationId xmlns:a16="http://schemas.microsoft.com/office/drawing/2014/main" id="{A6B4C839-3948-A3CF-32BD-B082C840EBA8}"/>
                </a:ext>
              </a:extLst>
            </p:cNvPr>
            <p:cNvSpPr/>
            <p:nvPr/>
          </p:nvSpPr>
          <p:spPr>
            <a:xfrm>
              <a:off x="7100618" y="4528036"/>
              <a:ext cx="52957" cy="48013"/>
            </a:xfrm>
            <a:custGeom>
              <a:avLst/>
              <a:gdLst/>
              <a:ahLst/>
              <a:cxnLst/>
              <a:rect l="l" t="t" r="r" b="b"/>
              <a:pathLst>
                <a:path w="1928" h="1748" extrusionOk="0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715;p34">
              <a:extLst>
                <a:ext uri="{FF2B5EF4-FFF2-40B4-BE49-F238E27FC236}">
                  <a16:creationId xmlns:a16="http://schemas.microsoft.com/office/drawing/2014/main" id="{08E58146-9D73-810B-0CD2-A94849E304EF}"/>
                </a:ext>
              </a:extLst>
            </p:cNvPr>
            <p:cNvSpPr/>
            <p:nvPr/>
          </p:nvSpPr>
          <p:spPr>
            <a:xfrm>
              <a:off x="7050134" y="4560034"/>
              <a:ext cx="56665" cy="48865"/>
            </a:xfrm>
            <a:custGeom>
              <a:avLst/>
              <a:gdLst/>
              <a:ahLst/>
              <a:cxnLst/>
              <a:rect l="l" t="t" r="r" b="b"/>
              <a:pathLst>
                <a:path w="2063" h="1779" extrusionOk="0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716;p34">
              <a:extLst>
                <a:ext uri="{FF2B5EF4-FFF2-40B4-BE49-F238E27FC236}">
                  <a16:creationId xmlns:a16="http://schemas.microsoft.com/office/drawing/2014/main" id="{30D3F072-686F-9036-44BD-18FA150AEBCB}"/>
                </a:ext>
              </a:extLst>
            </p:cNvPr>
            <p:cNvSpPr/>
            <p:nvPr/>
          </p:nvSpPr>
          <p:spPr>
            <a:xfrm>
              <a:off x="6609019" y="1712683"/>
              <a:ext cx="127229" cy="219987"/>
            </a:xfrm>
            <a:custGeom>
              <a:avLst/>
              <a:gdLst/>
              <a:ahLst/>
              <a:cxnLst/>
              <a:rect l="l" t="t" r="r" b="b"/>
              <a:pathLst>
                <a:path w="4632" h="8009" extrusionOk="0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717;p34">
              <a:extLst>
                <a:ext uri="{FF2B5EF4-FFF2-40B4-BE49-F238E27FC236}">
                  <a16:creationId xmlns:a16="http://schemas.microsoft.com/office/drawing/2014/main" id="{37EC75E5-09D7-9549-7201-B738BFD780F0}"/>
                </a:ext>
              </a:extLst>
            </p:cNvPr>
            <p:cNvSpPr/>
            <p:nvPr/>
          </p:nvSpPr>
          <p:spPr>
            <a:xfrm>
              <a:off x="6587678" y="1823895"/>
              <a:ext cx="579042" cy="1208515"/>
            </a:xfrm>
            <a:custGeom>
              <a:avLst/>
              <a:gdLst/>
              <a:ahLst/>
              <a:cxnLst/>
              <a:rect l="l" t="t" r="r" b="b"/>
              <a:pathLst>
                <a:path w="21081" h="43998" extrusionOk="0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718;p34">
              <a:extLst>
                <a:ext uri="{FF2B5EF4-FFF2-40B4-BE49-F238E27FC236}">
                  <a16:creationId xmlns:a16="http://schemas.microsoft.com/office/drawing/2014/main" id="{46A28028-CCD2-9527-D822-2B2A4AF01A38}"/>
                </a:ext>
              </a:extLst>
            </p:cNvPr>
            <p:cNvSpPr/>
            <p:nvPr/>
          </p:nvSpPr>
          <p:spPr>
            <a:xfrm>
              <a:off x="6677549" y="1690133"/>
              <a:ext cx="206446" cy="238033"/>
            </a:xfrm>
            <a:custGeom>
              <a:avLst/>
              <a:gdLst/>
              <a:ahLst/>
              <a:cxnLst/>
              <a:rect l="l" t="t" r="r" b="b"/>
              <a:pathLst>
                <a:path w="7516" h="8666" extrusionOk="0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719;p34">
              <a:extLst>
                <a:ext uri="{FF2B5EF4-FFF2-40B4-BE49-F238E27FC236}">
                  <a16:creationId xmlns:a16="http://schemas.microsoft.com/office/drawing/2014/main" id="{FA1E3CF1-4F1E-6080-B56A-93C96AC80AAF}"/>
                </a:ext>
              </a:extLst>
            </p:cNvPr>
            <p:cNvSpPr/>
            <p:nvPr/>
          </p:nvSpPr>
          <p:spPr>
            <a:xfrm>
              <a:off x="6686173" y="1776707"/>
              <a:ext cx="49277" cy="75948"/>
            </a:xfrm>
            <a:custGeom>
              <a:avLst/>
              <a:gdLst/>
              <a:ahLst/>
              <a:cxnLst/>
              <a:rect l="l" t="t" r="r" b="b"/>
              <a:pathLst>
                <a:path w="1794" h="2765" extrusionOk="0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720;p34">
              <a:extLst>
                <a:ext uri="{FF2B5EF4-FFF2-40B4-BE49-F238E27FC236}">
                  <a16:creationId xmlns:a16="http://schemas.microsoft.com/office/drawing/2014/main" id="{10C99FD2-4AF3-6086-2612-216A29B622DD}"/>
                </a:ext>
              </a:extLst>
            </p:cNvPr>
            <p:cNvSpPr/>
            <p:nvPr/>
          </p:nvSpPr>
          <p:spPr>
            <a:xfrm>
              <a:off x="6551586" y="1523108"/>
              <a:ext cx="335268" cy="314778"/>
            </a:xfrm>
            <a:custGeom>
              <a:avLst/>
              <a:gdLst/>
              <a:ahLst/>
              <a:cxnLst/>
              <a:rect l="l" t="t" r="r" b="b"/>
              <a:pathLst>
                <a:path w="12206" h="11460" extrusionOk="0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721;p34">
              <a:extLst>
                <a:ext uri="{FF2B5EF4-FFF2-40B4-BE49-F238E27FC236}">
                  <a16:creationId xmlns:a16="http://schemas.microsoft.com/office/drawing/2014/main" id="{201BAEBE-5BB0-D5D3-492B-0A083A1DCF51}"/>
                </a:ext>
              </a:extLst>
            </p:cNvPr>
            <p:cNvSpPr/>
            <p:nvPr/>
          </p:nvSpPr>
          <p:spPr>
            <a:xfrm>
              <a:off x="6587266" y="1750037"/>
              <a:ext cx="36559" cy="20546"/>
            </a:xfrm>
            <a:custGeom>
              <a:avLst/>
              <a:gdLst/>
              <a:ahLst/>
              <a:cxnLst/>
              <a:rect l="l" t="t" r="r" b="b"/>
              <a:pathLst>
                <a:path w="1331" h="748" extrusionOk="0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722;p34">
              <a:extLst>
                <a:ext uri="{FF2B5EF4-FFF2-40B4-BE49-F238E27FC236}">
                  <a16:creationId xmlns:a16="http://schemas.microsoft.com/office/drawing/2014/main" id="{A2B7EB02-2E91-C4AF-415F-860F87BFD02F}"/>
                </a:ext>
              </a:extLst>
            </p:cNvPr>
            <p:cNvSpPr/>
            <p:nvPr/>
          </p:nvSpPr>
          <p:spPr>
            <a:xfrm>
              <a:off x="6620912" y="1703262"/>
              <a:ext cx="56665" cy="31615"/>
            </a:xfrm>
            <a:custGeom>
              <a:avLst/>
              <a:gdLst/>
              <a:ahLst/>
              <a:cxnLst/>
              <a:rect l="l" t="t" r="r" b="b"/>
              <a:pathLst>
                <a:path w="2063" h="1151" extrusionOk="0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723;p34">
              <a:extLst>
                <a:ext uri="{FF2B5EF4-FFF2-40B4-BE49-F238E27FC236}">
                  <a16:creationId xmlns:a16="http://schemas.microsoft.com/office/drawing/2014/main" id="{6DDEF244-30AD-03AF-BCB8-7AE39AB2274B}"/>
                </a:ext>
              </a:extLst>
            </p:cNvPr>
            <p:cNvSpPr/>
            <p:nvPr/>
          </p:nvSpPr>
          <p:spPr>
            <a:xfrm>
              <a:off x="6596302" y="1656898"/>
              <a:ext cx="13569" cy="23814"/>
            </a:xfrm>
            <a:custGeom>
              <a:avLst/>
              <a:gdLst/>
              <a:ahLst/>
              <a:cxnLst/>
              <a:rect l="l" t="t" r="r" b="b"/>
              <a:pathLst>
                <a:path w="494" h="867" extrusionOk="0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4;p34">
              <a:extLst>
                <a:ext uri="{FF2B5EF4-FFF2-40B4-BE49-F238E27FC236}">
                  <a16:creationId xmlns:a16="http://schemas.microsoft.com/office/drawing/2014/main" id="{59565DDC-A9FF-B56E-DB89-1207E48D80C4}"/>
                </a:ext>
              </a:extLst>
            </p:cNvPr>
            <p:cNvSpPr/>
            <p:nvPr/>
          </p:nvSpPr>
          <p:spPr>
            <a:xfrm>
              <a:off x="6588914" y="1627344"/>
              <a:ext cx="49277" cy="29582"/>
            </a:xfrm>
            <a:custGeom>
              <a:avLst/>
              <a:gdLst/>
              <a:ahLst/>
              <a:cxnLst/>
              <a:rect l="l" t="t" r="r" b="b"/>
              <a:pathLst>
                <a:path w="1794" h="1077" extrusionOk="0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25;p34">
              <a:extLst>
                <a:ext uri="{FF2B5EF4-FFF2-40B4-BE49-F238E27FC236}">
                  <a16:creationId xmlns:a16="http://schemas.microsoft.com/office/drawing/2014/main" id="{CF10ED61-C4F8-A6C0-A641-7895C081DB0D}"/>
                </a:ext>
              </a:extLst>
            </p:cNvPr>
            <p:cNvSpPr/>
            <p:nvPr/>
          </p:nvSpPr>
          <p:spPr>
            <a:xfrm>
              <a:off x="6717348" y="1644593"/>
              <a:ext cx="33263" cy="51309"/>
            </a:xfrm>
            <a:custGeom>
              <a:avLst/>
              <a:gdLst/>
              <a:ahLst/>
              <a:cxnLst/>
              <a:rect l="l" t="t" r="r" b="b"/>
              <a:pathLst>
                <a:path w="1211" h="1868" extrusionOk="0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26;p34">
              <a:extLst>
                <a:ext uri="{FF2B5EF4-FFF2-40B4-BE49-F238E27FC236}">
                  <a16:creationId xmlns:a16="http://schemas.microsoft.com/office/drawing/2014/main" id="{3E12DDAF-2BCE-C505-B222-483DBDEB48FB}"/>
                </a:ext>
              </a:extLst>
            </p:cNvPr>
            <p:cNvSpPr/>
            <p:nvPr/>
          </p:nvSpPr>
          <p:spPr>
            <a:xfrm>
              <a:off x="6725972" y="1663875"/>
              <a:ext cx="29170" cy="11921"/>
            </a:xfrm>
            <a:custGeom>
              <a:avLst/>
              <a:gdLst/>
              <a:ahLst/>
              <a:cxnLst/>
              <a:rect l="l" t="t" r="r" b="b"/>
              <a:pathLst>
                <a:path w="1062" h="434" extrusionOk="0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27;p34">
              <a:extLst>
                <a:ext uri="{FF2B5EF4-FFF2-40B4-BE49-F238E27FC236}">
                  <a16:creationId xmlns:a16="http://schemas.microsoft.com/office/drawing/2014/main" id="{88524920-E1C4-91C3-50E4-ACB240DC76EA}"/>
                </a:ext>
              </a:extLst>
            </p:cNvPr>
            <p:cNvSpPr/>
            <p:nvPr/>
          </p:nvSpPr>
          <p:spPr>
            <a:xfrm>
              <a:off x="6582761" y="1455403"/>
              <a:ext cx="382897" cy="381249"/>
            </a:xfrm>
            <a:custGeom>
              <a:avLst/>
              <a:gdLst/>
              <a:ahLst/>
              <a:cxnLst/>
              <a:rect l="l" t="t" r="r" b="b"/>
              <a:pathLst>
                <a:path w="13940" h="13880" extrusionOk="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28;p34">
              <a:extLst>
                <a:ext uri="{FF2B5EF4-FFF2-40B4-BE49-F238E27FC236}">
                  <a16:creationId xmlns:a16="http://schemas.microsoft.com/office/drawing/2014/main" id="{D8BC0BFD-1FB2-86C7-6559-7FD81DAE7CEB}"/>
                </a:ext>
              </a:extLst>
            </p:cNvPr>
            <p:cNvSpPr/>
            <p:nvPr/>
          </p:nvSpPr>
          <p:spPr>
            <a:xfrm>
              <a:off x="6708751" y="1555958"/>
              <a:ext cx="361527" cy="400531"/>
            </a:xfrm>
            <a:custGeom>
              <a:avLst/>
              <a:gdLst/>
              <a:ahLst/>
              <a:cxnLst/>
              <a:rect l="l" t="t" r="r" b="b"/>
              <a:pathLst>
                <a:path w="13162" h="14582" extrusionOk="0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29;p34">
              <a:extLst>
                <a:ext uri="{FF2B5EF4-FFF2-40B4-BE49-F238E27FC236}">
                  <a16:creationId xmlns:a16="http://schemas.microsoft.com/office/drawing/2014/main" id="{187BFAD2-E616-E22A-5EDC-056330C763BF}"/>
                </a:ext>
              </a:extLst>
            </p:cNvPr>
            <p:cNvSpPr/>
            <p:nvPr/>
          </p:nvSpPr>
          <p:spPr>
            <a:xfrm>
              <a:off x="6711607" y="1706530"/>
              <a:ext cx="25050" cy="25078"/>
            </a:xfrm>
            <a:custGeom>
              <a:avLst/>
              <a:gdLst/>
              <a:ahLst/>
              <a:cxnLst/>
              <a:rect l="l" t="t" r="r" b="b"/>
              <a:pathLst>
                <a:path w="912" h="913" extrusionOk="0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730;p34">
              <a:extLst>
                <a:ext uri="{FF2B5EF4-FFF2-40B4-BE49-F238E27FC236}">
                  <a16:creationId xmlns:a16="http://schemas.microsoft.com/office/drawing/2014/main" id="{A72116F7-332A-3E90-93F7-4E2A4E8E5698}"/>
                </a:ext>
              </a:extLst>
            </p:cNvPr>
            <p:cNvSpPr/>
            <p:nvPr/>
          </p:nvSpPr>
          <p:spPr>
            <a:xfrm>
              <a:off x="6385386" y="1930163"/>
              <a:ext cx="750989" cy="741952"/>
            </a:xfrm>
            <a:custGeom>
              <a:avLst/>
              <a:gdLst/>
              <a:ahLst/>
              <a:cxnLst/>
              <a:rect l="l" t="t" r="r" b="b"/>
              <a:pathLst>
                <a:path w="27341" h="27012" extrusionOk="0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731;p34">
              <a:extLst>
                <a:ext uri="{FF2B5EF4-FFF2-40B4-BE49-F238E27FC236}">
                  <a16:creationId xmlns:a16="http://schemas.microsoft.com/office/drawing/2014/main" id="{D08D62E2-E9B8-7C43-06A2-F2F7A86FAB7B}"/>
                </a:ext>
              </a:extLst>
            </p:cNvPr>
            <p:cNvSpPr/>
            <p:nvPr/>
          </p:nvSpPr>
          <p:spPr>
            <a:xfrm>
              <a:off x="5894611" y="2134515"/>
              <a:ext cx="681221" cy="451016"/>
            </a:xfrm>
            <a:custGeom>
              <a:avLst/>
              <a:gdLst/>
              <a:ahLst/>
              <a:cxnLst/>
              <a:rect l="l" t="t" r="r" b="b"/>
              <a:pathLst>
                <a:path w="24801" h="16420" extrusionOk="0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732;p34">
              <a:extLst>
                <a:ext uri="{FF2B5EF4-FFF2-40B4-BE49-F238E27FC236}">
                  <a16:creationId xmlns:a16="http://schemas.microsoft.com/office/drawing/2014/main" id="{2AFCA769-1CC1-C380-0F4E-522E5159C34D}"/>
                </a:ext>
              </a:extLst>
            </p:cNvPr>
            <p:cNvSpPr/>
            <p:nvPr/>
          </p:nvSpPr>
          <p:spPr>
            <a:xfrm>
              <a:off x="6251211" y="2537477"/>
              <a:ext cx="261408" cy="111628"/>
            </a:xfrm>
            <a:custGeom>
              <a:avLst/>
              <a:gdLst/>
              <a:ahLst/>
              <a:cxnLst/>
              <a:rect l="l" t="t" r="r" b="b"/>
              <a:pathLst>
                <a:path w="9517" h="4064" extrusionOk="0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733;p34">
              <a:extLst>
                <a:ext uri="{FF2B5EF4-FFF2-40B4-BE49-F238E27FC236}">
                  <a16:creationId xmlns:a16="http://schemas.microsoft.com/office/drawing/2014/main" id="{D5910F0C-DAD9-C02D-902E-5C25CC7C8E93}"/>
                </a:ext>
              </a:extLst>
            </p:cNvPr>
            <p:cNvSpPr/>
            <p:nvPr/>
          </p:nvSpPr>
          <p:spPr>
            <a:xfrm>
              <a:off x="6252447" y="2583017"/>
              <a:ext cx="66911" cy="39828"/>
            </a:xfrm>
            <a:custGeom>
              <a:avLst/>
              <a:gdLst/>
              <a:ahLst/>
              <a:cxnLst/>
              <a:rect l="l" t="t" r="r" b="b"/>
              <a:pathLst>
                <a:path w="2436" h="1450" extrusionOk="0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734;p34">
              <a:extLst>
                <a:ext uri="{FF2B5EF4-FFF2-40B4-BE49-F238E27FC236}">
                  <a16:creationId xmlns:a16="http://schemas.microsoft.com/office/drawing/2014/main" id="{63D9A220-80F8-8782-12AA-D825E2328979}"/>
                </a:ext>
              </a:extLst>
            </p:cNvPr>
            <p:cNvSpPr/>
            <p:nvPr/>
          </p:nvSpPr>
          <p:spPr>
            <a:xfrm>
              <a:off x="6276645" y="2579748"/>
              <a:ext cx="60758" cy="29967"/>
            </a:xfrm>
            <a:custGeom>
              <a:avLst/>
              <a:gdLst/>
              <a:ahLst/>
              <a:cxnLst/>
              <a:rect l="l" t="t" r="r" b="b"/>
              <a:pathLst>
                <a:path w="2212" h="1091" extrusionOk="0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20;p18">
            <a:extLst>
              <a:ext uri="{FF2B5EF4-FFF2-40B4-BE49-F238E27FC236}">
                <a16:creationId xmlns:a16="http://schemas.microsoft.com/office/drawing/2014/main" id="{45E5A799-8DBB-DF9A-40CD-5A25E5D34294}"/>
              </a:ext>
            </a:extLst>
          </p:cNvPr>
          <p:cNvSpPr/>
          <p:nvPr/>
        </p:nvSpPr>
        <p:spPr>
          <a:xfrm>
            <a:off x="896647" y="583710"/>
            <a:ext cx="1521433" cy="464400"/>
          </a:xfrm>
          <a:prstGeom prst="roundRect">
            <a:avLst>
              <a:gd name="adj" fmla="val 50000"/>
            </a:avLst>
          </a:prstGeom>
          <a:solidFill>
            <a:srgbClr val="DC8C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70" name="Google Shape;488;p19">
            <a:extLst>
              <a:ext uri="{FF2B5EF4-FFF2-40B4-BE49-F238E27FC236}">
                <a16:creationId xmlns:a16="http://schemas.microsoft.com/office/drawing/2014/main" id="{B7C1F145-70E6-BCB3-2376-EB8960B6774A}"/>
              </a:ext>
            </a:extLst>
          </p:cNvPr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1" name="CuadroTexto 470">
            <a:extLst>
              <a:ext uri="{FF2B5EF4-FFF2-40B4-BE49-F238E27FC236}">
                <a16:creationId xmlns:a16="http://schemas.microsoft.com/office/drawing/2014/main" id="{CACD0597-080D-6B4F-B3D2-EDC43FA39445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Preprocess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1111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1" name="Grupo 4120">
            <a:extLst>
              <a:ext uri="{FF2B5EF4-FFF2-40B4-BE49-F238E27FC236}">
                <a16:creationId xmlns:a16="http://schemas.microsoft.com/office/drawing/2014/main" id="{6710C6A9-0709-ADDB-2E0A-E71D256247EC}"/>
              </a:ext>
            </a:extLst>
          </p:cNvPr>
          <p:cNvGrpSpPr/>
          <p:nvPr/>
        </p:nvGrpSpPr>
        <p:grpSpPr>
          <a:xfrm>
            <a:off x="737834" y="478308"/>
            <a:ext cx="6950746" cy="4370729"/>
            <a:chOff x="737834" y="478308"/>
            <a:chExt cx="6950746" cy="4370729"/>
          </a:xfrm>
        </p:grpSpPr>
        <p:grpSp>
          <p:nvGrpSpPr>
            <p:cNvPr id="4117" name="Grupo 4116">
              <a:extLst>
                <a:ext uri="{FF2B5EF4-FFF2-40B4-BE49-F238E27FC236}">
                  <a16:creationId xmlns:a16="http://schemas.microsoft.com/office/drawing/2014/main" id="{73E88BF8-CD84-435B-510A-FC812D9DB353}"/>
                </a:ext>
              </a:extLst>
            </p:cNvPr>
            <p:cNvGrpSpPr/>
            <p:nvPr/>
          </p:nvGrpSpPr>
          <p:grpSpPr>
            <a:xfrm>
              <a:off x="737834" y="478308"/>
              <a:ext cx="6950746" cy="4370729"/>
              <a:chOff x="737834" y="478308"/>
              <a:chExt cx="6950746" cy="4370729"/>
            </a:xfrm>
          </p:grpSpPr>
          <p:pic>
            <p:nvPicPr>
              <p:cNvPr id="4108" name="Imagen 4107" descr="Diagrama, Esquemático&#10;&#10;Descripción generada automáticamente">
                <a:extLst>
                  <a:ext uri="{FF2B5EF4-FFF2-40B4-BE49-F238E27FC236}">
                    <a16:creationId xmlns:a16="http://schemas.microsoft.com/office/drawing/2014/main" id="{3EBD1E96-620E-4478-D4CF-391B70604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724" y="478308"/>
                <a:ext cx="5896552" cy="4186884"/>
              </a:xfrm>
              <a:prstGeom prst="rect">
                <a:avLst/>
              </a:prstGeom>
            </p:spPr>
          </p:pic>
          <p:grpSp>
            <p:nvGrpSpPr>
              <p:cNvPr id="4116" name="Grupo 4115">
                <a:extLst>
                  <a:ext uri="{FF2B5EF4-FFF2-40B4-BE49-F238E27FC236}">
                    <a16:creationId xmlns:a16="http://schemas.microsoft.com/office/drawing/2014/main" id="{DF7B3A21-90CC-F33E-5D47-A2495693634C}"/>
                  </a:ext>
                </a:extLst>
              </p:cNvPr>
              <p:cNvGrpSpPr/>
              <p:nvPr/>
            </p:nvGrpSpPr>
            <p:grpSpPr>
              <a:xfrm>
                <a:off x="737834" y="2650367"/>
                <a:ext cx="1102426" cy="583260"/>
                <a:chOff x="596895" y="2395496"/>
                <a:chExt cx="1102426" cy="583260"/>
              </a:xfrm>
            </p:grpSpPr>
            <p:sp>
              <p:nvSpPr>
                <p:cNvPr id="4109" name="Google Shape;240;p16">
                  <a:extLst>
                    <a:ext uri="{FF2B5EF4-FFF2-40B4-BE49-F238E27FC236}">
                      <a16:creationId xmlns:a16="http://schemas.microsoft.com/office/drawing/2014/main" id="{90343AD2-D7B6-DDD7-640B-C8DD7439B850}"/>
                    </a:ext>
                  </a:extLst>
                </p:cNvPr>
                <p:cNvSpPr txBox="1"/>
                <p:nvPr/>
              </p:nvSpPr>
              <p:spPr>
                <a:xfrm>
                  <a:off x="603308" y="2395496"/>
                  <a:ext cx="990600" cy="33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100" dirty="0">
                      <a:latin typeface="Roboto"/>
                      <a:ea typeface="Roboto"/>
                      <a:cs typeface="Roboto"/>
                      <a:sym typeface="Roboto"/>
                    </a:rPr>
                    <a:t>39x </a:t>
                  </a:r>
                  <a:r>
                    <a:rPr lang="es-ES" sz="1100" dirty="0" err="1">
                      <a:latin typeface="Roboto"/>
                      <a:ea typeface="Roboto"/>
                      <a:cs typeface="Roboto"/>
                      <a:sym typeface="Roboto"/>
                    </a:rPr>
                    <a:t>Frames</a:t>
                  </a:r>
                  <a:endParaRPr sz="1100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110" name="Google Shape;240;p16">
                  <a:extLst>
                    <a:ext uri="{FF2B5EF4-FFF2-40B4-BE49-F238E27FC236}">
                      <a16:creationId xmlns:a16="http://schemas.microsoft.com/office/drawing/2014/main" id="{DCFA87ED-A745-1F8D-7F5D-B76CFB7A006C}"/>
                    </a:ext>
                  </a:extLst>
                </p:cNvPr>
                <p:cNvSpPr txBox="1"/>
                <p:nvPr/>
              </p:nvSpPr>
              <p:spPr>
                <a:xfrm>
                  <a:off x="596895" y="2646956"/>
                  <a:ext cx="1102426" cy="33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100" dirty="0">
                      <a:latin typeface="Roboto"/>
                      <a:ea typeface="Roboto"/>
                      <a:cs typeface="Roboto"/>
                      <a:sym typeface="Roboto"/>
                    </a:rPr>
                    <a:t>24x Variables</a:t>
                  </a:r>
                  <a:endParaRPr sz="1100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4111" name="Google Shape;240;p16">
                <a:extLst>
                  <a:ext uri="{FF2B5EF4-FFF2-40B4-BE49-F238E27FC236}">
                    <a16:creationId xmlns:a16="http://schemas.microsoft.com/office/drawing/2014/main" id="{47BF83BB-3401-0C59-0B5C-24B30554A3BA}"/>
                  </a:ext>
                </a:extLst>
              </p:cNvPr>
              <p:cNvSpPr txBox="1"/>
              <p:nvPr/>
            </p:nvSpPr>
            <p:spPr>
              <a:xfrm>
                <a:off x="1993263" y="4515485"/>
                <a:ext cx="44196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 b="1" dirty="0">
                    <a:latin typeface="Roboto"/>
                    <a:ea typeface="Roboto"/>
                    <a:cs typeface="Roboto"/>
                    <a:sym typeface="Roboto"/>
                  </a:rPr>
                  <a:t>936</a:t>
                </a:r>
              </a:p>
            </p:txBody>
          </p:sp>
          <p:sp>
            <p:nvSpPr>
              <p:cNvPr id="4112" name="Google Shape;240;p16">
                <a:extLst>
                  <a:ext uri="{FF2B5EF4-FFF2-40B4-BE49-F238E27FC236}">
                    <a16:creationId xmlns:a16="http://schemas.microsoft.com/office/drawing/2014/main" id="{C587E558-C04B-4C06-BBAD-E47B5EA9ECFF}"/>
                  </a:ext>
                </a:extLst>
              </p:cNvPr>
              <p:cNvSpPr txBox="1"/>
              <p:nvPr/>
            </p:nvSpPr>
            <p:spPr>
              <a:xfrm>
                <a:off x="3197223" y="4515485"/>
                <a:ext cx="44196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 b="1" dirty="0">
                    <a:latin typeface="Roboto"/>
                    <a:ea typeface="Roboto"/>
                    <a:cs typeface="Roboto"/>
                    <a:sym typeface="Roboto"/>
                  </a:rPr>
                  <a:t>936</a:t>
                </a:r>
              </a:p>
            </p:txBody>
          </p:sp>
          <p:sp>
            <p:nvSpPr>
              <p:cNvPr id="4113" name="Google Shape;240;p16">
                <a:extLst>
                  <a:ext uri="{FF2B5EF4-FFF2-40B4-BE49-F238E27FC236}">
                    <a16:creationId xmlns:a16="http://schemas.microsoft.com/office/drawing/2014/main" id="{7F00879B-5F3E-21B9-FF98-A24009BA6B11}"/>
                  </a:ext>
                </a:extLst>
              </p:cNvPr>
              <p:cNvSpPr txBox="1"/>
              <p:nvPr/>
            </p:nvSpPr>
            <p:spPr>
              <a:xfrm>
                <a:off x="4393563" y="4517237"/>
                <a:ext cx="44196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 b="1" dirty="0">
                    <a:latin typeface="Roboto"/>
                    <a:ea typeface="Roboto"/>
                    <a:cs typeface="Roboto"/>
                    <a:sym typeface="Roboto"/>
                  </a:rPr>
                  <a:t>256</a:t>
                </a:r>
              </a:p>
            </p:txBody>
          </p:sp>
          <p:sp>
            <p:nvSpPr>
              <p:cNvPr id="4114" name="Google Shape;240;p16">
                <a:extLst>
                  <a:ext uri="{FF2B5EF4-FFF2-40B4-BE49-F238E27FC236}">
                    <a16:creationId xmlns:a16="http://schemas.microsoft.com/office/drawing/2014/main" id="{DC3E5FF7-3DAB-F979-4865-03EBC76E8654}"/>
                  </a:ext>
                </a:extLst>
              </p:cNvPr>
              <p:cNvSpPr txBox="1"/>
              <p:nvPr/>
            </p:nvSpPr>
            <p:spPr>
              <a:xfrm>
                <a:off x="5612763" y="4515485"/>
                <a:ext cx="44196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 b="1" dirty="0">
                    <a:latin typeface="Roboto"/>
                    <a:ea typeface="Roboto"/>
                    <a:cs typeface="Roboto"/>
                    <a:sym typeface="Roboto"/>
                  </a:rPr>
                  <a:t>128</a:t>
                </a:r>
              </a:p>
            </p:txBody>
          </p:sp>
          <p:sp>
            <p:nvSpPr>
              <p:cNvPr id="4115" name="Google Shape;240;p16">
                <a:extLst>
                  <a:ext uri="{FF2B5EF4-FFF2-40B4-BE49-F238E27FC236}">
                    <a16:creationId xmlns:a16="http://schemas.microsoft.com/office/drawing/2014/main" id="{49E36BC3-1059-DC44-70A7-F38C3E4155DE}"/>
                  </a:ext>
                </a:extLst>
              </p:cNvPr>
              <p:cNvSpPr txBox="1"/>
              <p:nvPr/>
            </p:nvSpPr>
            <p:spPr>
              <a:xfrm>
                <a:off x="6355682" y="4499292"/>
                <a:ext cx="1332898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 b="1" dirty="0">
                    <a:latin typeface="Roboto"/>
                    <a:ea typeface="Roboto"/>
                    <a:cs typeface="Roboto"/>
                    <a:sym typeface="Roboto"/>
                  </a:rPr>
                  <a:t>8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 b="1" dirty="0" err="1">
                    <a:latin typeface="Roboto"/>
                    <a:ea typeface="Roboto"/>
                    <a:cs typeface="Roboto"/>
                    <a:sym typeface="Roboto"/>
                  </a:rPr>
                  <a:t>len</a:t>
                </a:r>
                <a:r>
                  <a:rPr lang="es-ES" sz="1100" b="1" dirty="0">
                    <a:latin typeface="Roboto"/>
                    <a:ea typeface="Roboto"/>
                    <a:cs typeface="Roboto"/>
                    <a:sym typeface="Roboto"/>
                  </a:rPr>
                  <a:t>(</a:t>
                </a:r>
                <a:r>
                  <a:rPr lang="es-ES" sz="1100" b="1" dirty="0" err="1">
                    <a:latin typeface="Roboto"/>
                    <a:ea typeface="Roboto"/>
                    <a:cs typeface="Roboto"/>
                    <a:sym typeface="Roboto"/>
                  </a:rPr>
                  <a:t>Movements</a:t>
                </a:r>
                <a:r>
                  <a:rPr lang="es-ES" sz="1100" b="1" dirty="0">
                    <a:latin typeface="Roboto"/>
                    <a:ea typeface="Roboto"/>
                    <a:cs typeface="Roboto"/>
                    <a:sym typeface="Roboto"/>
                  </a:rPr>
                  <a:t>)</a:t>
                </a:r>
              </a:p>
            </p:txBody>
          </p:sp>
        </p:grpSp>
        <p:sp>
          <p:nvSpPr>
            <p:cNvPr id="4118" name="Google Shape;240;p16">
              <a:extLst>
                <a:ext uri="{FF2B5EF4-FFF2-40B4-BE49-F238E27FC236}">
                  <a16:creationId xmlns:a16="http://schemas.microsoft.com/office/drawing/2014/main" id="{14921BD0-83E1-28DE-A3FF-6E136ABD30CE}"/>
                </a:ext>
              </a:extLst>
            </p:cNvPr>
            <p:cNvSpPr txBox="1"/>
            <p:nvPr/>
          </p:nvSpPr>
          <p:spPr>
            <a:xfrm>
              <a:off x="3748084" y="4183685"/>
              <a:ext cx="5365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ReLU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9" name="Google Shape;240;p16">
              <a:extLst>
                <a:ext uri="{FF2B5EF4-FFF2-40B4-BE49-F238E27FC236}">
                  <a16:creationId xmlns:a16="http://schemas.microsoft.com/office/drawing/2014/main" id="{C95AC4B8-3B52-EF43-ECD0-7EA41964B70D}"/>
                </a:ext>
              </a:extLst>
            </p:cNvPr>
            <p:cNvSpPr txBox="1"/>
            <p:nvPr/>
          </p:nvSpPr>
          <p:spPr>
            <a:xfrm>
              <a:off x="4967285" y="4183685"/>
              <a:ext cx="5365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ReLU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0" name="Google Shape;240;p16">
              <a:extLst>
                <a:ext uri="{FF2B5EF4-FFF2-40B4-BE49-F238E27FC236}">
                  <a16:creationId xmlns:a16="http://schemas.microsoft.com/office/drawing/2014/main" id="{E0DC922E-F26E-F6AA-23AB-BC3C456E22B6}"/>
                </a:ext>
              </a:extLst>
            </p:cNvPr>
            <p:cNvSpPr txBox="1"/>
            <p:nvPr/>
          </p:nvSpPr>
          <p:spPr>
            <a:xfrm>
              <a:off x="6128759" y="4149547"/>
              <a:ext cx="76662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 err="1">
                  <a:latin typeface="Roboto"/>
                  <a:ea typeface="Roboto"/>
                  <a:cs typeface="Roboto"/>
                  <a:sym typeface="Roboto"/>
                </a:rPr>
                <a:t>Softmax</a:t>
              </a:r>
              <a:endParaRPr lang="es-ES" sz="11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D53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Training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1878;p37">
            <a:extLst>
              <a:ext uri="{FF2B5EF4-FFF2-40B4-BE49-F238E27FC236}">
                <a16:creationId xmlns:a16="http://schemas.microsoft.com/office/drawing/2014/main" id="{B72FE771-4A8B-9594-B70B-C7EB62BF0988}"/>
              </a:ext>
            </a:extLst>
          </p:cNvPr>
          <p:cNvGrpSpPr/>
          <p:nvPr/>
        </p:nvGrpSpPr>
        <p:grpSpPr>
          <a:xfrm>
            <a:off x="7937428" y="3987929"/>
            <a:ext cx="937476" cy="808950"/>
            <a:chOff x="1188850" y="432475"/>
            <a:chExt cx="1188925" cy="1058925"/>
          </a:xfrm>
        </p:grpSpPr>
        <p:sp>
          <p:nvSpPr>
            <p:cNvPr id="3" name="Google Shape;1879;p37">
              <a:extLst>
                <a:ext uri="{FF2B5EF4-FFF2-40B4-BE49-F238E27FC236}">
                  <a16:creationId xmlns:a16="http://schemas.microsoft.com/office/drawing/2014/main" id="{BE7689A7-B1DC-1C77-4DF9-B2148578D9F5}"/>
                </a:ext>
              </a:extLst>
            </p:cNvPr>
            <p:cNvSpPr/>
            <p:nvPr/>
          </p:nvSpPr>
          <p:spPr>
            <a:xfrm>
              <a:off x="1746975" y="1078000"/>
              <a:ext cx="458525" cy="413400"/>
            </a:xfrm>
            <a:custGeom>
              <a:avLst/>
              <a:gdLst/>
              <a:ahLst/>
              <a:cxnLst/>
              <a:rect l="l" t="t" r="r" b="b"/>
              <a:pathLst>
                <a:path w="18341" h="16536" extrusionOk="0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80;p37">
              <a:extLst>
                <a:ext uri="{FF2B5EF4-FFF2-40B4-BE49-F238E27FC236}">
                  <a16:creationId xmlns:a16="http://schemas.microsoft.com/office/drawing/2014/main" id="{097739A6-4B4E-9865-F9BC-0EB982F64469}"/>
                </a:ext>
              </a:extLst>
            </p:cNvPr>
            <p:cNvSpPr/>
            <p:nvPr/>
          </p:nvSpPr>
          <p:spPr>
            <a:xfrm>
              <a:off x="1559650" y="861850"/>
              <a:ext cx="746075" cy="429725"/>
            </a:xfrm>
            <a:custGeom>
              <a:avLst/>
              <a:gdLst/>
              <a:ahLst/>
              <a:cxnLst/>
              <a:rect l="l" t="t" r="r" b="b"/>
              <a:pathLst>
                <a:path w="29843" h="17189" extrusionOk="0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81;p37">
              <a:extLst>
                <a:ext uri="{FF2B5EF4-FFF2-40B4-BE49-F238E27FC236}">
                  <a16:creationId xmlns:a16="http://schemas.microsoft.com/office/drawing/2014/main" id="{77178A46-930B-69BF-A053-ECCBBBB9A583}"/>
                </a:ext>
              </a:extLst>
            </p:cNvPr>
            <p:cNvSpPr/>
            <p:nvPr/>
          </p:nvSpPr>
          <p:spPr>
            <a:xfrm>
              <a:off x="1188850" y="444325"/>
              <a:ext cx="1188925" cy="915150"/>
            </a:xfrm>
            <a:custGeom>
              <a:avLst/>
              <a:gdLst/>
              <a:ahLst/>
              <a:cxnLst/>
              <a:rect l="l" t="t" r="r" b="b"/>
              <a:pathLst>
                <a:path w="47557" h="36606" extrusionOk="0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82;p37">
              <a:extLst>
                <a:ext uri="{FF2B5EF4-FFF2-40B4-BE49-F238E27FC236}">
                  <a16:creationId xmlns:a16="http://schemas.microsoft.com/office/drawing/2014/main" id="{4EDF98B3-7FA9-D1D0-FFF0-164B2E0B28B7}"/>
                </a:ext>
              </a:extLst>
            </p:cNvPr>
            <p:cNvSpPr/>
            <p:nvPr/>
          </p:nvSpPr>
          <p:spPr>
            <a:xfrm>
              <a:off x="16582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83;p37">
              <a:extLst>
                <a:ext uri="{FF2B5EF4-FFF2-40B4-BE49-F238E27FC236}">
                  <a16:creationId xmlns:a16="http://schemas.microsoft.com/office/drawing/2014/main" id="{2C7FC5C4-0B9F-B693-1708-761CD780B8FA}"/>
                </a:ext>
              </a:extLst>
            </p:cNvPr>
            <p:cNvSpPr/>
            <p:nvPr/>
          </p:nvSpPr>
          <p:spPr>
            <a:xfrm>
              <a:off x="17200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84;p37">
              <a:extLst>
                <a:ext uri="{FF2B5EF4-FFF2-40B4-BE49-F238E27FC236}">
                  <a16:creationId xmlns:a16="http://schemas.microsoft.com/office/drawing/2014/main" id="{ACDF0A96-D8EB-7B9C-25ED-70FBE1624FD9}"/>
                </a:ext>
              </a:extLst>
            </p:cNvPr>
            <p:cNvSpPr/>
            <p:nvPr/>
          </p:nvSpPr>
          <p:spPr>
            <a:xfrm>
              <a:off x="1783475" y="720000"/>
              <a:ext cx="31400" cy="332075"/>
            </a:xfrm>
            <a:custGeom>
              <a:avLst/>
              <a:gdLst/>
              <a:ahLst/>
              <a:cxnLst/>
              <a:rect l="l" t="t" r="r" b="b"/>
              <a:pathLst>
                <a:path w="1256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5;p37">
              <a:extLst>
                <a:ext uri="{FF2B5EF4-FFF2-40B4-BE49-F238E27FC236}">
                  <a16:creationId xmlns:a16="http://schemas.microsoft.com/office/drawing/2014/main" id="{4B87646E-2C24-ADCB-FD04-406FEECD4811}"/>
                </a:ext>
              </a:extLst>
            </p:cNvPr>
            <p:cNvSpPr/>
            <p:nvPr/>
          </p:nvSpPr>
          <p:spPr>
            <a:xfrm>
              <a:off x="1570525" y="932625"/>
              <a:ext cx="332075" cy="31725"/>
            </a:xfrm>
            <a:custGeom>
              <a:avLst/>
              <a:gdLst/>
              <a:ahLst/>
              <a:cxnLst/>
              <a:rect l="l" t="t" r="r" b="b"/>
              <a:pathLst>
                <a:path w="13283" h="1269" extrusionOk="0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6;p37">
              <a:extLst>
                <a:ext uri="{FF2B5EF4-FFF2-40B4-BE49-F238E27FC236}">
                  <a16:creationId xmlns:a16="http://schemas.microsoft.com/office/drawing/2014/main" id="{8AB7F085-7AA6-E72E-5233-AC270ABEABF0}"/>
                </a:ext>
              </a:extLst>
            </p:cNvPr>
            <p:cNvSpPr/>
            <p:nvPr/>
          </p:nvSpPr>
          <p:spPr>
            <a:xfrm>
              <a:off x="1570525" y="870825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7;p37">
              <a:extLst>
                <a:ext uri="{FF2B5EF4-FFF2-40B4-BE49-F238E27FC236}">
                  <a16:creationId xmlns:a16="http://schemas.microsoft.com/office/drawing/2014/main" id="{C44F1CDF-2EEF-A55F-4852-32DD3D3F87F8}"/>
                </a:ext>
              </a:extLst>
            </p:cNvPr>
            <p:cNvSpPr/>
            <p:nvPr/>
          </p:nvSpPr>
          <p:spPr>
            <a:xfrm>
              <a:off x="1570525" y="807750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8;p37">
              <a:extLst>
                <a:ext uri="{FF2B5EF4-FFF2-40B4-BE49-F238E27FC236}">
                  <a16:creationId xmlns:a16="http://schemas.microsoft.com/office/drawing/2014/main" id="{751DB230-8F31-2BC0-3815-BC31AF77528F}"/>
                </a:ext>
              </a:extLst>
            </p:cNvPr>
            <p:cNvSpPr/>
            <p:nvPr/>
          </p:nvSpPr>
          <p:spPr>
            <a:xfrm>
              <a:off x="1617275" y="767400"/>
              <a:ext cx="237300" cy="237300"/>
            </a:xfrm>
            <a:custGeom>
              <a:avLst/>
              <a:gdLst/>
              <a:ahLst/>
              <a:cxnLst/>
              <a:rect l="l" t="t" r="r" b="b"/>
              <a:pathLst>
                <a:path w="9492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9;p37">
              <a:extLst>
                <a:ext uri="{FF2B5EF4-FFF2-40B4-BE49-F238E27FC236}">
                  <a16:creationId xmlns:a16="http://schemas.microsoft.com/office/drawing/2014/main" id="{34096C33-0238-0859-665B-2BDF47CFBF90}"/>
                </a:ext>
              </a:extLst>
            </p:cNvPr>
            <p:cNvSpPr/>
            <p:nvPr/>
          </p:nvSpPr>
          <p:spPr>
            <a:xfrm>
              <a:off x="1617275" y="767400"/>
              <a:ext cx="118500" cy="237300"/>
            </a:xfrm>
            <a:custGeom>
              <a:avLst/>
              <a:gdLst/>
              <a:ahLst/>
              <a:cxnLst/>
              <a:rect l="l" t="t" r="r" b="b"/>
              <a:pathLst>
                <a:path w="4740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90;p37">
              <a:extLst>
                <a:ext uri="{FF2B5EF4-FFF2-40B4-BE49-F238E27FC236}">
                  <a16:creationId xmlns:a16="http://schemas.microsoft.com/office/drawing/2014/main" id="{DD7834F2-ECBA-BDE1-CE01-6D444D74465B}"/>
                </a:ext>
              </a:extLst>
            </p:cNvPr>
            <p:cNvSpPr/>
            <p:nvPr/>
          </p:nvSpPr>
          <p:spPr>
            <a:xfrm>
              <a:off x="1735750" y="767400"/>
              <a:ext cx="118825" cy="237300"/>
            </a:xfrm>
            <a:custGeom>
              <a:avLst/>
              <a:gdLst/>
              <a:ahLst/>
              <a:cxnLst/>
              <a:rect l="l" t="t" r="r" b="b"/>
              <a:pathLst>
                <a:path w="4753" h="9492" extrusionOk="0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91;p37">
              <a:extLst>
                <a:ext uri="{FF2B5EF4-FFF2-40B4-BE49-F238E27FC236}">
                  <a16:creationId xmlns:a16="http://schemas.microsoft.com/office/drawing/2014/main" id="{34922B1C-DD9C-CF74-FE4F-769EED1A3F98}"/>
                </a:ext>
              </a:extLst>
            </p:cNvPr>
            <p:cNvSpPr/>
            <p:nvPr/>
          </p:nvSpPr>
          <p:spPr>
            <a:xfrm>
              <a:off x="1656675" y="806775"/>
              <a:ext cx="158200" cy="158200"/>
            </a:xfrm>
            <a:custGeom>
              <a:avLst/>
              <a:gdLst/>
              <a:ahLst/>
              <a:cxnLst/>
              <a:rect l="l" t="t" r="r" b="b"/>
              <a:pathLst>
                <a:path w="6328" h="6328" extrusionOk="0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92;p37">
              <a:extLst>
                <a:ext uri="{FF2B5EF4-FFF2-40B4-BE49-F238E27FC236}">
                  <a16:creationId xmlns:a16="http://schemas.microsoft.com/office/drawing/2014/main" id="{F3AA935A-99D3-5F2B-6C9E-807B43BCA955}"/>
                </a:ext>
              </a:extLst>
            </p:cNvPr>
            <p:cNvSpPr/>
            <p:nvPr/>
          </p:nvSpPr>
          <p:spPr>
            <a:xfrm>
              <a:off x="2035450" y="552225"/>
              <a:ext cx="89050" cy="345200"/>
            </a:xfrm>
            <a:custGeom>
              <a:avLst/>
              <a:gdLst/>
              <a:ahLst/>
              <a:cxnLst/>
              <a:rect l="l" t="t" r="r" b="b"/>
              <a:pathLst>
                <a:path w="3562" h="13808" extrusionOk="0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3;p37">
              <a:extLst>
                <a:ext uri="{FF2B5EF4-FFF2-40B4-BE49-F238E27FC236}">
                  <a16:creationId xmlns:a16="http://schemas.microsoft.com/office/drawing/2014/main" id="{A827CD8F-AD61-C38C-2DB4-6BFFC32DE70B}"/>
                </a:ext>
              </a:extLst>
            </p:cNvPr>
            <p:cNvSpPr/>
            <p:nvPr/>
          </p:nvSpPr>
          <p:spPr>
            <a:xfrm>
              <a:off x="2215400" y="721925"/>
              <a:ext cx="80075" cy="173250"/>
            </a:xfrm>
            <a:custGeom>
              <a:avLst/>
              <a:gdLst/>
              <a:ahLst/>
              <a:cxnLst/>
              <a:rect l="l" t="t" r="r" b="b"/>
              <a:pathLst>
                <a:path w="3203" h="6930" extrusionOk="0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4;p37">
              <a:extLst>
                <a:ext uri="{FF2B5EF4-FFF2-40B4-BE49-F238E27FC236}">
                  <a16:creationId xmlns:a16="http://schemas.microsoft.com/office/drawing/2014/main" id="{B45CE657-9559-435B-4F3A-CA4F410EB4E3}"/>
                </a:ext>
              </a:extLst>
            </p:cNvPr>
            <p:cNvSpPr/>
            <p:nvPr/>
          </p:nvSpPr>
          <p:spPr>
            <a:xfrm>
              <a:off x="2016250" y="986725"/>
              <a:ext cx="127150" cy="171025"/>
            </a:xfrm>
            <a:custGeom>
              <a:avLst/>
              <a:gdLst/>
              <a:ahLst/>
              <a:cxnLst/>
              <a:rect l="l" t="t" r="r" b="b"/>
              <a:pathLst>
                <a:path w="5086" h="6841" extrusionOk="0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5;p37">
              <a:extLst>
                <a:ext uri="{FF2B5EF4-FFF2-40B4-BE49-F238E27FC236}">
                  <a16:creationId xmlns:a16="http://schemas.microsoft.com/office/drawing/2014/main" id="{28A6EE38-7B65-C4CF-2395-6C85B54BD872}"/>
                </a:ext>
              </a:extLst>
            </p:cNvPr>
            <p:cNvSpPr/>
            <p:nvPr/>
          </p:nvSpPr>
          <p:spPr>
            <a:xfrm>
              <a:off x="1636825" y="432475"/>
              <a:ext cx="325325" cy="175500"/>
            </a:xfrm>
            <a:custGeom>
              <a:avLst/>
              <a:gdLst/>
              <a:ahLst/>
              <a:cxnLst/>
              <a:rect l="l" t="t" r="r" b="b"/>
              <a:pathLst>
                <a:path w="13013" h="7020" extrusionOk="0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6;p37">
              <a:extLst>
                <a:ext uri="{FF2B5EF4-FFF2-40B4-BE49-F238E27FC236}">
                  <a16:creationId xmlns:a16="http://schemas.microsoft.com/office/drawing/2014/main" id="{22E098DE-1423-E3A0-C176-7A23AAE611CA}"/>
                </a:ext>
              </a:extLst>
            </p:cNvPr>
            <p:cNvSpPr/>
            <p:nvPr/>
          </p:nvSpPr>
          <p:spPr>
            <a:xfrm>
              <a:off x="1382575" y="555100"/>
              <a:ext cx="204950" cy="139650"/>
            </a:xfrm>
            <a:custGeom>
              <a:avLst/>
              <a:gdLst/>
              <a:ahLst/>
              <a:cxnLst/>
              <a:rect l="l" t="t" r="r" b="b"/>
              <a:pathLst>
                <a:path w="8198" h="5586" extrusionOk="0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7;p37">
              <a:extLst>
                <a:ext uri="{FF2B5EF4-FFF2-40B4-BE49-F238E27FC236}">
                  <a16:creationId xmlns:a16="http://schemas.microsoft.com/office/drawing/2014/main" id="{6BF8FECE-F349-F04A-6DD7-51AEE6633D27}"/>
                </a:ext>
              </a:extLst>
            </p:cNvPr>
            <p:cNvSpPr/>
            <p:nvPr/>
          </p:nvSpPr>
          <p:spPr>
            <a:xfrm>
              <a:off x="1286200" y="717775"/>
              <a:ext cx="120425" cy="148600"/>
            </a:xfrm>
            <a:custGeom>
              <a:avLst/>
              <a:gdLst/>
              <a:ahLst/>
              <a:cxnLst/>
              <a:rect l="l" t="t" r="r" b="b"/>
              <a:pathLst>
                <a:path w="4817" h="5944" extrusionOk="0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8;p37">
              <a:extLst>
                <a:ext uri="{FF2B5EF4-FFF2-40B4-BE49-F238E27FC236}">
                  <a16:creationId xmlns:a16="http://schemas.microsoft.com/office/drawing/2014/main" id="{F16D65D1-6222-EF72-0882-4BB128F48819}"/>
                </a:ext>
              </a:extLst>
            </p:cNvPr>
            <p:cNvSpPr/>
            <p:nvPr/>
          </p:nvSpPr>
          <p:spPr>
            <a:xfrm>
              <a:off x="1684200" y="1149400"/>
              <a:ext cx="111125" cy="186375"/>
            </a:xfrm>
            <a:custGeom>
              <a:avLst/>
              <a:gdLst/>
              <a:ahLst/>
              <a:cxnLst/>
              <a:rect l="l" t="t" r="r" b="b"/>
              <a:pathLst>
                <a:path w="4445" h="7455" extrusionOk="0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9;p37">
              <a:extLst>
                <a:ext uri="{FF2B5EF4-FFF2-40B4-BE49-F238E27FC236}">
                  <a16:creationId xmlns:a16="http://schemas.microsoft.com/office/drawing/2014/main" id="{79797B1C-C604-5170-25DF-0A761E82C441}"/>
                </a:ext>
              </a:extLst>
            </p:cNvPr>
            <p:cNvSpPr/>
            <p:nvPr/>
          </p:nvSpPr>
          <p:spPr>
            <a:xfrm>
              <a:off x="1399875" y="986725"/>
              <a:ext cx="244650" cy="379150"/>
            </a:xfrm>
            <a:custGeom>
              <a:avLst/>
              <a:gdLst/>
              <a:ahLst/>
              <a:cxnLst/>
              <a:rect l="l" t="t" r="r" b="b"/>
              <a:pathLst>
                <a:path w="9786" h="15166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00;p37">
              <a:extLst>
                <a:ext uri="{FF2B5EF4-FFF2-40B4-BE49-F238E27FC236}">
                  <a16:creationId xmlns:a16="http://schemas.microsoft.com/office/drawing/2014/main" id="{250A2A6B-52B6-3E26-1EE5-04A3653FB580}"/>
                </a:ext>
              </a:extLst>
            </p:cNvPr>
            <p:cNvSpPr/>
            <p:nvPr/>
          </p:nvSpPr>
          <p:spPr>
            <a:xfrm>
              <a:off x="1920500" y="1064550"/>
              <a:ext cx="24375" cy="166850"/>
            </a:xfrm>
            <a:custGeom>
              <a:avLst/>
              <a:gdLst/>
              <a:ahLst/>
              <a:cxnLst/>
              <a:rect l="l" t="t" r="r" b="b"/>
              <a:pathLst>
                <a:path w="975" h="6674" extrusionOk="0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01;p37">
              <a:extLst>
                <a:ext uri="{FF2B5EF4-FFF2-40B4-BE49-F238E27FC236}">
                  <a16:creationId xmlns:a16="http://schemas.microsoft.com/office/drawing/2014/main" id="{F7BD2466-20C3-CAD6-4CDE-00DF0BDE7C9D}"/>
                </a:ext>
              </a:extLst>
            </p:cNvPr>
            <p:cNvSpPr/>
            <p:nvPr/>
          </p:nvSpPr>
          <p:spPr>
            <a:xfrm>
              <a:off x="1386100" y="97297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2;p37">
              <a:extLst>
                <a:ext uri="{FF2B5EF4-FFF2-40B4-BE49-F238E27FC236}">
                  <a16:creationId xmlns:a16="http://schemas.microsoft.com/office/drawing/2014/main" id="{5C7BD9F5-BE89-AF82-C74A-EECF702819D0}"/>
                </a:ext>
              </a:extLst>
            </p:cNvPr>
            <p:cNvSpPr/>
            <p:nvPr/>
          </p:nvSpPr>
          <p:spPr>
            <a:xfrm>
              <a:off x="1360175" y="818625"/>
              <a:ext cx="51875" cy="52225"/>
            </a:xfrm>
            <a:custGeom>
              <a:avLst/>
              <a:gdLst/>
              <a:ahLst/>
              <a:cxnLst/>
              <a:rect l="l" t="t" r="r" b="b"/>
              <a:pathLst>
                <a:path w="2075" h="2089" extrusionOk="0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3;p37">
              <a:extLst>
                <a:ext uri="{FF2B5EF4-FFF2-40B4-BE49-F238E27FC236}">
                  <a16:creationId xmlns:a16="http://schemas.microsoft.com/office/drawing/2014/main" id="{8D5F414A-06F9-2673-9CD6-68B1D8417030}"/>
                </a:ext>
              </a:extLst>
            </p:cNvPr>
            <p:cNvSpPr/>
            <p:nvPr/>
          </p:nvSpPr>
          <p:spPr>
            <a:xfrm>
              <a:off x="1549400" y="656600"/>
              <a:ext cx="52225" cy="51900"/>
            </a:xfrm>
            <a:custGeom>
              <a:avLst/>
              <a:gdLst/>
              <a:ahLst/>
              <a:cxnLst/>
              <a:rect l="l" t="t" r="r" b="b"/>
              <a:pathLst>
                <a:path w="2089" h="2076" extrusionOk="0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4;p37">
              <a:extLst>
                <a:ext uri="{FF2B5EF4-FFF2-40B4-BE49-F238E27FC236}">
                  <a16:creationId xmlns:a16="http://schemas.microsoft.com/office/drawing/2014/main" id="{8C221971-FBB9-393D-7CB9-51DFFEACDEA4}"/>
                </a:ext>
              </a:extLst>
            </p:cNvPr>
            <p:cNvSpPr/>
            <p:nvPr/>
          </p:nvSpPr>
          <p:spPr>
            <a:xfrm>
              <a:off x="1924025" y="569825"/>
              <a:ext cx="52225" cy="52225"/>
            </a:xfrm>
            <a:custGeom>
              <a:avLst/>
              <a:gdLst/>
              <a:ahLst/>
              <a:cxnLst/>
              <a:rect l="l" t="t" r="r" b="b"/>
              <a:pathLst>
                <a:path w="2089" h="2089" extrusionOk="0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5;p37">
              <a:extLst>
                <a:ext uri="{FF2B5EF4-FFF2-40B4-BE49-F238E27FC236}">
                  <a16:creationId xmlns:a16="http://schemas.microsoft.com/office/drawing/2014/main" id="{5F126B16-00B5-EBEB-1882-BC58544DE72F}"/>
                </a:ext>
              </a:extLst>
            </p:cNvPr>
            <p:cNvSpPr/>
            <p:nvPr/>
          </p:nvSpPr>
          <p:spPr>
            <a:xfrm>
              <a:off x="2174100" y="85705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6;p37">
              <a:extLst>
                <a:ext uri="{FF2B5EF4-FFF2-40B4-BE49-F238E27FC236}">
                  <a16:creationId xmlns:a16="http://schemas.microsoft.com/office/drawing/2014/main" id="{C534E747-6039-1D1D-1C33-D778BA02694D}"/>
                </a:ext>
              </a:extLst>
            </p:cNvPr>
            <p:cNvSpPr/>
            <p:nvPr/>
          </p:nvSpPr>
          <p:spPr>
            <a:xfrm>
              <a:off x="2021375" y="85930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7;p37">
              <a:extLst>
                <a:ext uri="{FF2B5EF4-FFF2-40B4-BE49-F238E27FC236}">
                  <a16:creationId xmlns:a16="http://schemas.microsoft.com/office/drawing/2014/main" id="{DC7D8092-4E03-2172-E0C8-9EA7304CE365}"/>
                </a:ext>
              </a:extLst>
            </p:cNvPr>
            <p:cNvSpPr/>
            <p:nvPr/>
          </p:nvSpPr>
          <p:spPr>
            <a:xfrm>
              <a:off x="2101425" y="9822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8;p37">
              <a:extLst>
                <a:ext uri="{FF2B5EF4-FFF2-40B4-BE49-F238E27FC236}">
                  <a16:creationId xmlns:a16="http://schemas.microsoft.com/office/drawing/2014/main" id="{E796EB44-160F-F96F-455F-39A21C3ED001}"/>
                </a:ext>
              </a:extLst>
            </p:cNvPr>
            <p:cNvSpPr/>
            <p:nvPr/>
          </p:nvSpPr>
          <p:spPr>
            <a:xfrm>
              <a:off x="1906750" y="1052050"/>
              <a:ext cx="51875" cy="51900"/>
            </a:xfrm>
            <a:custGeom>
              <a:avLst/>
              <a:gdLst/>
              <a:ahLst/>
              <a:cxnLst/>
              <a:rect l="l" t="t" r="r" b="b"/>
              <a:pathLst>
                <a:path w="2075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9;p37">
              <a:extLst>
                <a:ext uri="{FF2B5EF4-FFF2-40B4-BE49-F238E27FC236}">
                  <a16:creationId xmlns:a16="http://schemas.microsoft.com/office/drawing/2014/main" id="{E4CE2B1C-8A08-14E9-D2B4-54B1B0122DF3}"/>
                </a:ext>
              </a:extLst>
            </p:cNvPr>
            <p:cNvSpPr/>
            <p:nvPr/>
          </p:nvSpPr>
          <p:spPr>
            <a:xfrm>
              <a:off x="1670425" y="113562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10;p37">
              <a:extLst>
                <a:ext uri="{FF2B5EF4-FFF2-40B4-BE49-F238E27FC236}">
                  <a16:creationId xmlns:a16="http://schemas.microsoft.com/office/drawing/2014/main" id="{4626532D-6C6F-8BA7-EC0D-4849D6D67A4B}"/>
                </a:ext>
              </a:extLst>
            </p:cNvPr>
            <p:cNvSpPr/>
            <p:nvPr/>
          </p:nvSpPr>
          <p:spPr>
            <a:xfrm>
              <a:off x="1515775" y="1060050"/>
              <a:ext cx="24375" cy="97700"/>
            </a:xfrm>
            <a:custGeom>
              <a:avLst/>
              <a:gdLst/>
              <a:ahLst/>
              <a:cxnLst/>
              <a:rect l="l" t="t" r="r" b="b"/>
              <a:pathLst>
                <a:path w="975" h="3908" extrusionOk="0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11;p37">
              <a:extLst>
                <a:ext uri="{FF2B5EF4-FFF2-40B4-BE49-F238E27FC236}">
                  <a16:creationId xmlns:a16="http://schemas.microsoft.com/office/drawing/2014/main" id="{2A30D880-2011-5F11-66B1-8A86CA4E8C70}"/>
                </a:ext>
              </a:extLst>
            </p:cNvPr>
            <p:cNvSpPr/>
            <p:nvPr/>
          </p:nvSpPr>
          <p:spPr>
            <a:xfrm>
              <a:off x="1502025" y="10520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2;p37">
              <a:extLst>
                <a:ext uri="{FF2B5EF4-FFF2-40B4-BE49-F238E27FC236}">
                  <a16:creationId xmlns:a16="http://schemas.microsoft.com/office/drawing/2014/main" id="{5561BF78-2FF2-5BFE-3906-9F60AAABD6EF}"/>
                </a:ext>
              </a:extLst>
            </p:cNvPr>
            <p:cNvSpPr/>
            <p:nvPr/>
          </p:nvSpPr>
          <p:spPr>
            <a:xfrm>
              <a:off x="1988075" y="721925"/>
              <a:ext cx="136425" cy="24375"/>
            </a:xfrm>
            <a:custGeom>
              <a:avLst/>
              <a:gdLst/>
              <a:ahLst/>
              <a:cxnLst/>
              <a:rect l="l" t="t" r="r" b="b"/>
              <a:pathLst>
                <a:path w="5457" h="975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13;p37">
              <a:extLst>
                <a:ext uri="{FF2B5EF4-FFF2-40B4-BE49-F238E27FC236}">
                  <a16:creationId xmlns:a16="http://schemas.microsoft.com/office/drawing/2014/main" id="{CF74E007-3DCA-A082-C0D4-F1282A33BD15}"/>
                </a:ext>
              </a:extLst>
            </p:cNvPr>
            <p:cNvSpPr/>
            <p:nvPr/>
          </p:nvSpPr>
          <p:spPr>
            <a:xfrm>
              <a:off x="1974300" y="708150"/>
              <a:ext cx="51900" cy="52225"/>
            </a:xfrm>
            <a:custGeom>
              <a:avLst/>
              <a:gdLst/>
              <a:ahLst/>
              <a:cxnLst/>
              <a:rect l="l" t="t" r="r" b="b"/>
              <a:pathLst>
                <a:path w="2076" h="2089" extrusionOk="0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196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D53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Training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146" name="Picture 2" descr="types of Gradient Descent">
            <a:extLst>
              <a:ext uri="{FF2B5EF4-FFF2-40B4-BE49-F238E27FC236}">
                <a16:creationId xmlns:a16="http://schemas.microsoft.com/office/drawing/2014/main" id="{31D96C32-F1C0-85A6-8DDE-2BD6CF8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031" y="1003600"/>
            <a:ext cx="6418297" cy="360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7" name="Grupo 486">
            <a:extLst>
              <a:ext uri="{FF2B5EF4-FFF2-40B4-BE49-F238E27FC236}">
                <a16:creationId xmlns:a16="http://schemas.microsoft.com/office/drawing/2014/main" id="{6E4C9A65-47A4-B820-C1EF-7AD8F74E58E5}"/>
              </a:ext>
            </a:extLst>
          </p:cNvPr>
          <p:cNvGrpSpPr/>
          <p:nvPr/>
        </p:nvGrpSpPr>
        <p:grpSpPr>
          <a:xfrm>
            <a:off x="635422" y="1535200"/>
            <a:ext cx="1626972" cy="3068664"/>
            <a:chOff x="658554" y="1424945"/>
            <a:chExt cx="1678246" cy="3165373"/>
          </a:xfrm>
        </p:grpSpPr>
        <p:sp>
          <p:nvSpPr>
            <p:cNvPr id="3" name="Google Shape;1565;p33">
              <a:extLst>
                <a:ext uri="{FF2B5EF4-FFF2-40B4-BE49-F238E27FC236}">
                  <a16:creationId xmlns:a16="http://schemas.microsoft.com/office/drawing/2014/main" id="{BCF4ABD3-7A9C-BA82-3283-7D1E00487995}"/>
                </a:ext>
              </a:extLst>
            </p:cNvPr>
            <p:cNvSpPr/>
            <p:nvPr/>
          </p:nvSpPr>
          <p:spPr>
            <a:xfrm>
              <a:off x="937290" y="4486212"/>
              <a:ext cx="1235929" cy="104106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66;p33">
              <a:extLst>
                <a:ext uri="{FF2B5EF4-FFF2-40B4-BE49-F238E27FC236}">
                  <a16:creationId xmlns:a16="http://schemas.microsoft.com/office/drawing/2014/main" id="{C2442541-DD6D-44AA-8DE0-3C079F105AC0}"/>
                </a:ext>
              </a:extLst>
            </p:cNvPr>
            <p:cNvSpPr/>
            <p:nvPr/>
          </p:nvSpPr>
          <p:spPr>
            <a:xfrm>
              <a:off x="1222826" y="2260483"/>
              <a:ext cx="604591" cy="494806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67;p33">
              <a:extLst>
                <a:ext uri="{FF2B5EF4-FFF2-40B4-BE49-F238E27FC236}">
                  <a16:creationId xmlns:a16="http://schemas.microsoft.com/office/drawing/2014/main" id="{84244968-BF00-DCA9-7F36-687552ED6028}"/>
                </a:ext>
              </a:extLst>
            </p:cNvPr>
            <p:cNvSpPr/>
            <p:nvPr/>
          </p:nvSpPr>
          <p:spPr>
            <a:xfrm>
              <a:off x="1114095" y="2485771"/>
              <a:ext cx="63494" cy="63471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68;p33">
              <a:extLst>
                <a:ext uri="{FF2B5EF4-FFF2-40B4-BE49-F238E27FC236}">
                  <a16:creationId xmlns:a16="http://schemas.microsoft.com/office/drawing/2014/main" id="{7512725F-4F4F-9175-C507-19B3FA45A1E0}"/>
                </a:ext>
              </a:extLst>
            </p:cNvPr>
            <p:cNvSpPr/>
            <p:nvPr/>
          </p:nvSpPr>
          <p:spPr>
            <a:xfrm>
              <a:off x="1872661" y="2485771"/>
              <a:ext cx="63471" cy="63471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69;p33">
              <a:extLst>
                <a:ext uri="{FF2B5EF4-FFF2-40B4-BE49-F238E27FC236}">
                  <a16:creationId xmlns:a16="http://schemas.microsoft.com/office/drawing/2014/main" id="{3FCEAC45-95FD-4F33-AEA9-DD601E7328A6}"/>
                </a:ext>
              </a:extLst>
            </p:cNvPr>
            <p:cNvSpPr/>
            <p:nvPr/>
          </p:nvSpPr>
          <p:spPr>
            <a:xfrm>
              <a:off x="1827374" y="2402713"/>
              <a:ext cx="90935" cy="227085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70;p33">
              <a:extLst>
                <a:ext uri="{FF2B5EF4-FFF2-40B4-BE49-F238E27FC236}">
                  <a16:creationId xmlns:a16="http://schemas.microsoft.com/office/drawing/2014/main" id="{8206DEE3-7472-07BD-974D-9F1F8D51FCBC}"/>
                </a:ext>
              </a:extLst>
            </p:cNvPr>
            <p:cNvSpPr/>
            <p:nvPr/>
          </p:nvSpPr>
          <p:spPr>
            <a:xfrm>
              <a:off x="1132276" y="2402713"/>
              <a:ext cx="90577" cy="227085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71;p33">
              <a:extLst>
                <a:ext uri="{FF2B5EF4-FFF2-40B4-BE49-F238E27FC236}">
                  <a16:creationId xmlns:a16="http://schemas.microsoft.com/office/drawing/2014/main" id="{122BBCFF-7BAF-B627-1659-BAE7CFF635EC}"/>
                </a:ext>
              </a:extLst>
            </p:cNvPr>
            <p:cNvSpPr/>
            <p:nvPr/>
          </p:nvSpPr>
          <p:spPr>
            <a:xfrm>
              <a:off x="1317647" y="2375966"/>
              <a:ext cx="108734" cy="13655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72;p33">
              <a:extLst>
                <a:ext uri="{FF2B5EF4-FFF2-40B4-BE49-F238E27FC236}">
                  <a16:creationId xmlns:a16="http://schemas.microsoft.com/office/drawing/2014/main" id="{0672C370-6355-03C2-5022-215F4EE73482}"/>
                </a:ext>
              </a:extLst>
            </p:cNvPr>
            <p:cNvSpPr/>
            <p:nvPr/>
          </p:nvSpPr>
          <p:spPr>
            <a:xfrm>
              <a:off x="1331200" y="2389518"/>
              <a:ext cx="81653" cy="109808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3;p33">
              <a:extLst>
                <a:ext uri="{FF2B5EF4-FFF2-40B4-BE49-F238E27FC236}">
                  <a16:creationId xmlns:a16="http://schemas.microsoft.com/office/drawing/2014/main" id="{EB7BFB8C-4F48-7DC0-FD4E-CF0A942F9AC4}"/>
                </a:ext>
              </a:extLst>
            </p:cNvPr>
            <p:cNvSpPr/>
            <p:nvPr/>
          </p:nvSpPr>
          <p:spPr>
            <a:xfrm>
              <a:off x="1344371" y="2402713"/>
              <a:ext cx="55286" cy="83084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74;p33">
              <a:extLst>
                <a:ext uri="{FF2B5EF4-FFF2-40B4-BE49-F238E27FC236}">
                  <a16:creationId xmlns:a16="http://schemas.microsoft.com/office/drawing/2014/main" id="{C7FBE6DA-5358-8EB0-06A8-4A79C8D61580}"/>
                </a:ext>
              </a:extLst>
            </p:cNvPr>
            <p:cNvSpPr/>
            <p:nvPr/>
          </p:nvSpPr>
          <p:spPr>
            <a:xfrm>
              <a:off x="1347950" y="2415526"/>
              <a:ext cx="51707" cy="70271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5;p33">
              <a:extLst>
                <a:ext uri="{FF2B5EF4-FFF2-40B4-BE49-F238E27FC236}">
                  <a16:creationId xmlns:a16="http://schemas.microsoft.com/office/drawing/2014/main" id="{AA7FCADD-3AE5-97CF-99DD-2A4FDC56CF29}"/>
                </a:ext>
              </a:extLst>
            </p:cNvPr>
            <p:cNvSpPr/>
            <p:nvPr/>
          </p:nvSpPr>
          <p:spPr>
            <a:xfrm>
              <a:off x="1626352" y="2375966"/>
              <a:ext cx="108376" cy="13655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6;p33">
              <a:extLst>
                <a:ext uri="{FF2B5EF4-FFF2-40B4-BE49-F238E27FC236}">
                  <a16:creationId xmlns:a16="http://schemas.microsoft.com/office/drawing/2014/main" id="{B1C6CC09-6F64-D16A-FEB4-249BAD2DD50B}"/>
                </a:ext>
              </a:extLst>
            </p:cNvPr>
            <p:cNvSpPr/>
            <p:nvPr/>
          </p:nvSpPr>
          <p:spPr>
            <a:xfrm>
              <a:off x="1639522" y="2389518"/>
              <a:ext cx="82010" cy="109808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7;p33">
              <a:extLst>
                <a:ext uri="{FF2B5EF4-FFF2-40B4-BE49-F238E27FC236}">
                  <a16:creationId xmlns:a16="http://schemas.microsoft.com/office/drawing/2014/main" id="{12E7B504-F0AE-138D-2030-2DFB03B8F1A6}"/>
                </a:ext>
              </a:extLst>
            </p:cNvPr>
            <p:cNvSpPr/>
            <p:nvPr/>
          </p:nvSpPr>
          <p:spPr>
            <a:xfrm>
              <a:off x="1652717" y="2402713"/>
              <a:ext cx="55286" cy="83084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78;p33">
              <a:extLst>
                <a:ext uri="{FF2B5EF4-FFF2-40B4-BE49-F238E27FC236}">
                  <a16:creationId xmlns:a16="http://schemas.microsoft.com/office/drawing/2014/main" id="{294B4F6C-C066-7107-5F2C-351A55C9F625}"/>
                </a:ext>
              </a:extLst>
            </p:cNvPr>
            <p:cNvSpPr/>
            <p:nvPr/>
          </p:nvSpPr>
          <p:spPr>
            <a:xfrm>
              <a:off x="1656630" y="2415526"/>
              <a:ext cx="51373" cy="70271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79;p33">
              <a:extLst>
                <a:ext uri="{FF2B5EF4-FFF2-40B4-BE49-F238E27FC236}">
                  <a16:creationId xmlns:a16="http://schemas.microsoft.com/office/drawing/2014/main" id="{D88B3436-616C-B825-2F9A-1EDC56543B41}"/>
                </a:ext>
              </a:extLst>
            </p:cNvPr>
            <p:cNvSpPr/>
            <p:nvPr/>
          </p:nvSpPr>
          <p:spPr>
            <a:xfrm>
              <a:off x="1514065" y="2112549"/>
              <a:ext cx="22119" cy="147962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0;p33">
              <a:extLst>
                <a:ext uri="{FF2B5EF4-FFF2-40B4-BE49-F238E27FC236}">
                  <a16:creationId xmlns:a16="http://schemas.microsoft.com/office/drawing/2014/main" id="{742FE82C-E39A-17D4-5004-662E264A30A6}"/>
                </a:ext>
              </a:extLst>
            </p:cNvPr>
            <p:cNvSpPr/>
            <p:nvPr/>
          </p:nvSpPr>
          <p:spPr>
            <a:xfrm>
              <a:off x="1434205" y="2755248"/>
              <a:ext cx="181463" cy="49201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81;p33">
              <a:extLst>
                <a:ext uri="{FF2B5EF4-FFF2-40B4-BE49-F238E27FC236}">
                  <a16:creationId xmlns:a16="http://schemas.microsoft.com/office/drawing/2014/main" id="{13C2850C-3646-1B31-6EAC-5D13B84D1808}"/>
                </a:ext>
              </a:extLst>
            </p:cNvPr>
            <p:cNvSpPr/>
            <p:nvPr/>
          </p:nvSpPr>
          <p:spPr>
            <a:xfrm>
              <a:off x="1434205" y="2803732"/>
              <a:ext cx="181463" cy="48844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82;p33">
              <a:extLst>
                <a:ext uri="{FF2B5EF4-FFF2-40B4-BE49-F238E27FC236}">
                  <a16:creationId xmlns:a16="http://schemas.microsoft.com/office/drawing/2014/main" id="{69CB09A9-C8C0-C9B3-F9ED-A89226BD470B}"/>
                </a:ext>
              </a:extLst>
            </p:cNvPr>
            <p:cNvSpPr/>
            <p:nvPr/>
          </p:nvSpPr>
          <p:spPr>
            <a:xfrm>
              <a:off x="1138695" y="2845082"/>
              <a:ext cx="772858" cy="742555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83;p33">
              <a:extLst>
                <a:ext uri="{FF2B5EF4-FFF2-40B4-BE49-F238E27FC236}">
                  <a16:creationId xmlns:a16="http://schemas.microsoft.com/office/drawing/2014/main" id="{308FA70B-600D-4F31-3BF7-4B726FDD2485}"/>
                </a:ext>
              </a:extLst>
            </p:cNvPr>
            <p:cNvSpPr/>
            <p:nvPr/>
          </p:nvSpPr>
          <p:spPr>
            <a:xfrm>
              <a:off x="1836298" y="2893185"/>
              <a:ext cx="28896" cy="2892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84;p33">
              <a:extLst>
                <a:ext uri="{FF2B5EF4-FFF2-40B4-BE49-F238E27FC236}">
                  <a16:creationId xmlns:a16="http://schemas.microsoft.com/office/drawing/2014/main" id="{23ABD2B9-0EEE-CB91-0434-34D231168D7B}"/>
                </a:ext>
              </a:extLst>
            </p:cNvPr>
            <p:cNvSpPr/>
            <p:nvPr/>
          </p:nvSpPr>
          <p:spPr>
            <a:xfrm>
              <a:off x="1836298" y="3508086"/>
              <a:ext cx="28896" cy="2889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5;p33">
              <a:extLst>
                <a:ext uri="{FF2B5EF4-FFF2-40B4-BE49-F238E27FC236}">
                  <a16:creationId xmlns:a16="http://schemas.microsoft.com/office/drawing/2014/main" id="{9B9968BF-1247-6C1A-C1C6-B3226CD23867}"/>
                </a:ext>
              </a:extLst>
            </p:cNvPr>
            <p:cNvSpPr/>
            <p:nvPr/>
          </p:nvSpPr>
          <p:spPr>
            <a:xfrm>
              <a:off x="1185389" y="2893185"/>
              <a:ext cx="28896" cy="2892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6;p33">
              <a:extLst>
                <a:ext uri="{FF2B5EF4-FFF2-40B4-BE49-F238E27FC236}">
                  <a16:creationId xmlns:a16="http://schemas.microsoft.com/office/drawing/2014/main" id="{C817973C-1BC7-7575-F010-BA8F007E17D2}"/>
                </a:ext>
              </a:extLst>
            </p:cNvPr>
            <p:cNvSpPr/>
            <p:nvPr/>
          </p:nvSpPr>
          <p:spPr>
            <a:xfrm>
              <a:off x="1185389" y="3508086"/>
              <a:ext cx="28896" cy="2889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87;p33">
              <a:extLst>
                <a:ext uri="{FF2B5EF4-FFF2-40B4-BE49-F238E27FC236}">
                  <a16:creationId xmlns:a16="http://schemas.microsoft.com/office/drawing/2014/main" id="{C0A2C964-2DB4-5E56-59E0-B5FD75078E83}"/>
                </a:ext>
              </a:extLst>
            </p:cNvPr>
            <p:cNvSpPr/>
            <p:nvPr/>
          </p:nvSpPr>
          <p:spPr>
            <a:xfrm>
              <a:off x="1241008" y="3062162"/>
              <a:ext cx="586408" cy="311935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8;p33">
              <a:extLst>
                <a:ext uri="{FF2B5EF4-FFF2-40B4-BE49-F238E27FC236}">
                  <a16:creationId xmlns:a16="http://schemas.microsoft.com/office/drawing/2014/main" id="{9C36ED5E-C883-592F-8BD1-0429D4093A84}"/>
                </a:ext>
              </a:extLst>
            </p:cNvPr>
            <p:cNvSpPr/>
            <p:nvPr/>
          </p:nvSpPr>
          <p:spPr>
            <a:xfrm>
              <a:off x="1290542" y="3085689"/>
              <a:ext cx="487337" cy="68815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89;p33">
              <a:extLst>
                <a:ext uri="{FF2B5EF4-FFF2-40B4-BE49-F238E27FC236}">
                  <a16:creationId xmlns:a16="http://schemas.microsoft.com/office/drawing/2014/main" id="{FB758185-F7CE-FF92-92AC-B4E21AF43F6C}"/>
                </a:ext>
              </a:extLst>
            </p:cNvPr>
            <p:cNvSpPr/>
            <p:nvPr/>
          </p:nvSpPr>
          <p:spPr>
            <a:xfrm>
              <a:off x="1308723" y="3108857"/>
              <a:ext cx="451689" cy="22477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90;p33">
              <a:extLst>
                <a:ext uri="{FF2B5EF4-FFF2-40B4-BE49-F238E27FC236}">
                  <a16:creationId xmlns:a16="http://schemas.microsoft.com/office/drawing/2014/main" id="{AE731D74-7779-18E7-1215-6B5A880CD77B}"/>
                </a:ext>
              </a:extLst>
            </p:cNvPr>
            <p:cNvSpPr/>
            <p:nvPr/>
          </p:nvSpPr>
          <p:spPr>
            <a:xfrm>
              <a:off x="1294121" y="3299213"/>
              <a:ext cx="400340" cy="21403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91;p33">
              <a:extLst>
                <a:ext uri="{FF2B5EF4-FFF2-40B4-BE49-F238E27FC236}">
                  <a16:creationId xmlns:a16="http://schemas.microsoft.com/office/drawing/2014/main" id="{4782CDCA-920B-218D-957D-202E388CCEE1}"/>
                </a:ext>
              </a:extLst>
            </p:cNvPr>
            <p:cNvSpPr/>
            <p:nvPr/>
          </p:nvSpPr>
          <p:spPr>
            <a:xfrm>
              <a:off x="1294121" y="3243238"/>
              <a:ext cx="400340" cy="21403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92;p33">
              <a:extLst>
                <a:ext uri="{FF2B5EF4-FFF2-40B4-BE49-F238E27FC236}">
                  <a16:creationId xmlns:a16="http://schemas.microsoft.com/office/drawing/2014/main" id="{6B5E2E47-78DF-B03D-F57B-C95C87A08309}"/>
                </a:ext>
              </a:extLst>
            </p:cNvPr>
            <p:cNvSpPr/>
            <p:nvPr/>
          </p:nvSpPr>
          <p:spPr>
            <a:xfrm>
              <a:off x="1294121" y="3187286"/>
              <a:ext cx="400340" cy="21403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93;p33">
              <a:extLst>
                <a:ext uri="{FF2B5EF4-FFF2-40B4-BE49-F238E27FC236}">
                  <a16:creationId xmlns:a16="http://schemas.microsoft.com/office/drawing/2014/main" id="{F0549F1B-E3E1-EAF3-5695-E1613646E996}"/>
                </a:ext>
              </a:extLst>
            </p:cNvPr>
            <p:cNvSpPr/>
            <p:nvPr/>
          </p:nvSpPr>
          <p:spPr>
            <a:xfrm>
              <a:off x="1756104" y="3299213"/>
              <a:ext cx="21761" cy="21403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94;p33">
              <a:extLst>
                <a:ext uri="{FF2B5EF4-FFF2-40B4-BE49-F238E27FC236}">
                  <a16:creationId xmlns:a16="http://schemas.microsoft.com/office/drawing/2014/main" id="{08ECEEAB-4207-2BBE-D018-E17A7390C7B8}"/>
                </a:ext>
              </a:extLst>
            </p:cNvPr>
            <p:cNvSpPr/>
            <p:nvPr/>
          </p:nvSpPr>
          <p:spPr>
            <a:xfrm>
              <a:off x="1756104" y="3243238"/>
              <a:ext cx="21761" cy="21403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95;p33">
              <a:extLst>
                <a:ext uri="{FF2B5EF4-FFF2-40B4-BE49-F238E27FC236}">
                  <a16:creationId xmlns:a16="http://schemas.microsoft.com/office/drawing/2014/main" id="{67738C0E-A28B-3CD6-4065-7ECAD08636A2}"/>
                </a:ext>
              </a:extLst>
            </p:cNvPr>
            <p:cNvSpPr/>
            <p:nvPr/>
          </p:nvSpPr>
          <p:spPr>
            <a:xfrm>
              <a:off x="1756104" y="3187286"/>
              <a:ext cx="21761" cy="21403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96;p33">
              <a:extLst>
                <a:ext uri="{FF2B5EF4-FFF2-40B4-BE49-F238E27FC236}">
                  <a16:creationId xmlns:a16="http://schemas.microsoft.com/office/drawing/2014/main" id="{96F84842-9B52-5AD3-BF5C-4561CB56936D}"/>
                </a:ext>
              </a:extLst>
            </p:cNvPr>
            <p:cNvSpPr/>
            <p:nvPr/>
          </p:nvSpPr>
          <p:spPr>
            <a:xfrm>
              <a:off x="1257400" y="2691804"/>
              <a:ext cx="28896" cy="2889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97;p33">
              <a:extLst>
                <a:ext uri="{FF2B5EF4-FFF2-40B4-BE49-F238E27FC236}">
                  <a16:creationId xmlns:a16="http://schemas.microsoft.com/office/drawing/2014/main" id="{738A930E-23EA-D5CE-7CA5-C45EEFEE8B2F}"/>
                </a:ext>
              </a:extLst>
            </p:cNvPr>
            <p:cNvSpPr/>
            <p:nvPr/>
          </p:nvSpPr>
          <p:spPr>
            <a:xfrm>
              <a:off x="1257400" y="2292193"/>
              <a:ext cx="28896" cy="2889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98;p33">
              <a:extLst>
                <a:ext uri="{FF2B5EF4-FFF2-40B4-BE49-F238E27FC236}">
                  <a16:creationId xmlns:a16="http://schemas.microsoft.com/office/drawing/2014/main" id="{561AC791-CB0A-F51C-6182-160C1343E49E}"/>
                </a:ext>
              </a:extLst>
            </p:cNvPr>
            <p:cNvSpPr/>
            <p:nvPr/>
          </p:nvSpPr>
          <p:spPr>
            <a:xfrm>
              <a:off x="1765004" y="2691804"/>
              <a:ext cx="28896" cy="2889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99;p33">
              <a:extLst>
                <a:ext uri="{FF2B5EF4-FFF2-40B4-BE49-F238E27FC236}">
                  <a16:creationId xmlns:a16="http://schemas.microsoft.com/office/drawing/2014/main" id="{6436C174-1BF4-4526-AB32-599E0D9EF6E5}"/>
                </a:ext>
              </a:extLst>
            </p:cNvPr>
            <p:cNvSpPr/>
            <p:nvPr/>
          </p:nvSpPr>
          <p:spPr>
            <a:xfrm>
              <a:off x="1765004" y="2292193"/>
              <a:ext cx="28896" cy="2889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00;p33">
              <a:extLst>
                <a:ext uri="{FF2B5EF4-FFF2-40B4-BE49-F238E27FC236}">
                  <a16:creationId xmlns:a16="http://schemas.microsoft.com/office/drawing/2014/main" id="{77A29B8D-19BB-7CC9-BDAD-6C9EB2A7EEA3}"/>
                </a:ext>
              </a:extLst>
            </p:cNvPr>
            <p:cNvSpPr/>
            <p:nvPr/>
          </p:nvSpPr>
          <p:spPr>
            <a:xfrm>
              <a:off x="1199658" y="2402713"/>
              <a:ext cx="23193" cy="227085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01;p33">
              <a:extLst>
                <a:ext uri="{FF2B5EF4-FFF2-40B4-BE49-F238E27FC236}">
                  <a16:creationId xmlns:a16="http://schemas.microsoft.com/office/drawing/2014/main" id="{78C85C4C-7AA7-C118-12A3-9247D9957432}"/>
                </a:ext>
              </a:extLst>
            </p:cNvPr>
            <p:cNvSpPr/>
            <p:nvPr/>
          </p:nvSpPr>
          <p:spPr>
            <a:xfrm>
              <a:off x="1827374" y="2402713"/>
              <a:ext cx="23217" cy="227085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02;p33">
              <a:extLst>
                <a:ext uri="{FF2B5EF4-FFF2-40B4-BE49-F238E27FC236}">
                  <a16:creationId xmlns:a16="http://schemas.microsoft.com/office/drawing/2014/main" id="{7ACD03DC-45CE-BDA4-EF8D-989C175E1FAF}"/>
                </a:ext>
              </a:extLst>
            </p:cNvPr>
            <p:cNvSpPr/>
            <p:nvPr/>
          </p:nvSpPr>
          <p:spPr>
            <a:xfrm>
              <a:off x="1477702" y="2043760"/>
              <a:ext cx="98045" cy="97687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03;p33">
              <a:extLst>
                <a:ext uri="{FF2B5EF4-FFF2-40B4-BE49-F238E27FC236}">
                  <a16:creationId xmlns:a16="http://schemas.microsoft.com/office/drawing/2014/main" id="{CBCCEC9F-B294-829E-4D95-C20DCB083A4D}"/>
                </a:ext>
              </a:extLst>
            </p:cNvPr>
            <p:cNvSpPr/>
            <p:nvPr/>
          </p:nvSpPr>
          <p:spPr>
            <a:xfrm>
              <a:off x="1491231" y="2056931"/>
              <a:ext cx="70962" cy="7132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04;p33">
              <a:extLst>
                <a:ext uri="{FF2B5EF4-FFF2-40B4-BE49-F238E27FC236}">
                  <a16:creationId xmlns:a16="http://schemas.microsoft.com/office/drawing/2014/main" id="{0A510F79-90B1-F820-9722-2F256101B2F5}"/>
                </a:ext>
              </a:extLst>
            </p:cNvPr>
            <p:cNvSpPr/>
            <p:nvPr/>
          </p:nvSpPr>
          <p:spPr>
            <a:xfrm>
              <a:off x="1501587" y="2067286"/>
              <a:ext cx="60607" cy="60965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05;p33">
              <a:extLst>
                <a:ext uri="{FF2B5EF4-FFF2-40B4-BE49-F238E27FC236}">
                  <a16:creationId xmlns:a16="http://schemas.microsoft.com/office/drawing/2014/main" id="{160917C9-C27C-C328-2524-62636CD89B19}"/>
                </a:ext>
              </a:extLst>
            </p:cNvPr>
            <p:cNvSpPr/>
            <p:nvPr/>
          </p:nvSpPr>
          <p:spPr>
            <a:xfrm>
              <a:off x="1365773" y="2578086"/>
              <a:ext cx="321193" cy="120498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06;p33">
              <a:extLst>
                <a:ext uri="{FF2B5EF4-FFF2-40B4-BE49-F238E27FC236}">
                  <a16:creationId xmlns:a16="http://schemas.microsoft.com/office/drawing/2014/main" id="{3A1CAD8D-FCF6-3275-3160-7819E033511E}"/>
                </a:ext>
              </a:extLst>
            </p:cNvPr>
            <p:cNvSpPr/>
            <p:nvPr/>
          </p:nvSpPr>
          <p:spPr>
            <a:xfrm>
              <a:off x="1378944" y="2591281"/>
              <a:ext cx="294493" cy="94131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07;p33">
              <a:extLst>
                <a:ext uri="{FF2B5EF4-FFF2-40B4-BE49-F238E27FC236}">
                  <a16:creationId xmlns:a16="http://schemas.microsoft.com/office/drawing/2014/main" id="{3D3B0946-2BA0-6478-2A7E-08689CF2821C}"/>
                </a:ext>
              </a:extLst>
            </p:cNvPr>
            <p:cNvSpPr/>
            <p:nvPr/>
          </p:nvSpPr>
          <p:spPr>
            <a:xfrm>
              <a:off x="1378944" y="2591281"/>
              <a:ext cx="294493" cy="13911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08;p33">
              <a:extLst>
                <a:ext uri="{FF2B5EF4-FFF2-40B4-BE49-F238E27FC236}">
                  <a16:creationId xmlns:a16="http://schemas.microsoft.com/office/drawing/2014/main" id="{83495306-E61A-4382-1C63-A74128676B8D}"/>
                </a:ext>
              </a:extLst>
            </p:cNvPr>
            <p:cNvSpPr/>
            <p:nvPr/>
          </p:nvSpPr>
          <p:spPr>
            <a:xfrm>
              <a:off x="2022027" y="3548720"/>
              <a:ext cx="86639" cy="128349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09;p33">
              <a:extLst>
                <a:ext uri="{FF2B5EF4-FFF2-40B4-BE49-F238E27FC236}">
                  <a16:creationId xmlns:a16="http://schemas.microsoft.com/office/drawing/2014/main" id="{18B5564A-4A13-4130-6EE5-DE6BF755A864}"/>
                </a:ext>
              </a:extLst>
            </p:cNvPr>
            <p:cNvSpPr/>
            <p:nvPr/>
          </p:nvSpPr>
          <p:spPr>
            <a:xfrm>
              <a:off x="2094013" y="3574394"/>
              <a:ext cx="73110" cy="161491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10;p33">
              <a:extLst>
                <a:ext uri="{FF2B5EF4-FFF2-40B4-BE49-F238E27FC236}">
                  <a16:creationId xmlns:a16="http://schemas.microsoft.com/office/drawing/2014/main" id="{1EC3C971-54FC-8A02-F85F-837BDBAAC4EE}"/>
                </a:ext>
              </a:extLst>
            </p:cNvPr>
            <p:cNvSpPr/>
            <p:nvPr/>
          </p:nvSpPr>
          <p:spPr>
            <a:xfrm>
              <a:off x="2159963" y="3574752"/>
              <a:ext cx="76307" cy="160799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11;p33">
              <a:extLst>
                <a:ext uri="{FF2B5EF4-FFF2-40B4-BE49-F238E27FC236}">
                  <a16:creationId xmlns:a16="http://schemas.microsoft.com/office/drawing/2014/main" id="{E9A39E0F-F80A-CFCF-394C-7722979D3960}"/>
                </a:ext>
              </a:extLst>
            </p:cNvPr>
            <p:cNvSpPr/>
            <p:nvPr/>
          </p:nvSpPr>
          <p:spPr>
            <a:xfrm>
              <a:off x="2210953" y="3540536"/>
              <a:ext cx="79863" cy="160060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12;p33">
              <a:extLst>
                <a:ext uri="{FF2B5EF4-FFF2-40B4-BE49-F238E27FC236}">
                  <a16:creationId xmlns:a16="http://schemas.microsoft.com/office/drawing/2014/main" id="{ED20FF09-DC1D-C9F5-C43D-FC00E6CCBC1F}"/>
                </a:ext>
              </a:extLst>
            </p:cNvPr>
            <p:cNvSpPr/>
            <p:nvPr/>
          </p:nvSpPr>
          <p:spPr>
            <a:xfrm>
              <a:off x="1905087" y="2944174"/>
              <a:ext cx="280939" cy="344720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613;p33">
              <a:extLst>
                <a:ext uri="{FF2B5EF4-FFF2-40B4-BE49-F238E27FC236}">
                  <a16:creationId xmlns:a16="http://schemas.microsoft.com/office/drawing/2014/main" id="{46F03CB7-128A-27FE-8875-4B1AA5D0DD99}"/>
                </a:ext>
              </a:extLst>
            </p:cNvPr>
            <p:cNvSpPr/>
            <p:nvPr/>
          </p:nvSpPr>
          <p:spPr>
            <a:xfrm>
              <a:off x="2034124" y="3383679"/>
              <a:ext cx="229615" cy="260252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14;p33">
              <a:extLst>
                <a:ext uri="{FF2B5EF4-FFF2-40B4-BE49-F238E27FC236}">
                  <a16:creationId xmlns:a16="http://schemas.microsoft.com/office/drawing/2014/main" id="{79E92617-CBC1-4C86-0CC9-501FF8745F3A}"/>
                </a:ext>
              </a:extLst>
            </p:cNvPr>
            <p:cNvSpPr/>
            <p:nvPr/>
          </p:nvSpPr>
          <p:spPr>
            <a:xfrm>
              <a:off x="2008116" y="3236819"/>
              <a:ext cx="203916" cy="203940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15;p33">
              <a:extLst>
                <a:ext uri="{FF2B5EF4-FFF2-40B4-BE49-F238E27FC236}">
                  <a16:creationId xmlns:a16="http://schemas.microsoft.com/office/drawing/2014/main" id="{27897B8D-93BA-DFED-5D8D-59AC6DBB7341}"/>
                </a:ext>
              </a:extLst>
            </p:cNvPr>
            <p:cNvSpPr/>
            <p:nvPr/>
          </p:nvSpPr>
          <p:spPr>
            <a:xfrm>
              <a:off x="2055169" y="3283871"/>
              <a:ext cx="110166" cy="109832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16;p33">
              <a:extLst>
                <a:ext uri="{FF2B5EF4-FFF2-40B4-BE49-F238E27FC236}">
                  <a16:creationId xmlns:a16="http://schemas.microsoft.com/office/drawing/2014/main" id="{0DF2862A-EB51-22D2-8831-BB03D123D430}"/>
                </a:ext>
              </a:extLst>
            </p:cNvPr>
            <p:cNvSpPr/>
            <p:nvPr/>
          </p:nvSpPr>
          <p:spPr>
            <a:xfrm>
              <a:off x="1895114" y="2865029"/>
              <a:ext cx="203916" cy="203940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17;p33">
              <a:extLst>
                <a:ext uri="{FF2B5EF4-FFF2-40B4-BE49-F238E27FC236}">
                  <a16:creationId xmlns:a16="http://schemas.microsoft.com/office/drawing/2014/main" id="{26324014-1A96-CB49-2D28-842CC3DD4656}"/>
                </a:ext>
              </a:extLst>
            </p:cNvPr>
            <p:cNvSpPr/>
            <p:nvPr/>
          </p:nvSpPr>
          <p:spPr>
            <a:xfrm>
              <a:off x="1942167" y="2912081"/>
              <a:ext cx="109808" cy="109832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18;p33">
              <a:extLst>
                <a:ext uri="{FF2B5EF4-FFF2-40B4-BE49-F238E27FC236}">
                  <a16:creationId xmlns:a16="http://schemas.microsoft.com/office/drawing/2014/main" id="{18270274-AA4A-B04E-8204-CBD177298BAB}"/>
                </a:ext>
              </a:extLst>
            </p:cNvPr>
            <p:cNvSpPr/>
            <p:nvPr/>
          </p:nvSpPr>
          <p:spPr>
            <a:xfrm>
              <a:off x="1175416" y="3634641"/>
              <a:ext cx="202509" cy="354002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19;p33">
              <a:extLst>
                <a:ext uri="{FF2B5EF4-FFF2-40B4-BE49-F238E27FC236}">
                  <a16:creationId xmlns:a16="http://schemas.microsoft.com/office/drawing/2014/main" id="{5B28BEA1-6A95-D563-2296-D03B93629A14}"/>
                </a:ext>
              </a:extLst>
            </p:cNvPr>
            <p:cNvSpPr/>
            <p:nvPr/>
          </p:nvSpPr>
          <p:spPr>
            <a:xfrm>
              <a:off x="1175416" y="3796819"/>
              <a:ext cx="202509" cy="83442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20;p33">
              <a:extLst>
                <a:ext uri="{FF2B5EF4-FFF2-40B4-BE49-F238E27FC236}">
                  <a16:creationId xmlns:a16="http://schemas.microsoft.com/office/drawing/2014/main" id="{866BD6FD-E5D2-2F66-5351-2BBA6F4E816E}"/>
                </a:ext>
              </a:extLst>
            </p:cNvPr>
            <p:cNvSpPr/>
            <p:nvPr/>
          </p:nvSpPr>
          <p:spPr>
            <a:xfrm>
              <a:off x="1175416" y="4130122"/>
              <a:ext cx="202509" cy="353286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21;p33">
              <a:extLst>
                <a:ext uri="{FF2B5EF4-FFF2-40B4-BE49-F238E27FC236}">
                  <a16:creationId xmlns:a16="http://schemas.microsoft.com/office/drawing/2014/main" id="{EC54D319-7BB7-8334-AF72-AAB369066493}"/>
                </a:ext>
              </a:extLst>
            </p:cNvPr>
            <p:cNvSpPr/>
            <p:nvPr/>
          </p:nvSpPr>
          <p:spPr>
            <a:xfrm>
              <a:off x="1117674" y="4450565"/>
              <a:ext cx="321551" cy="103771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22;p33">
              <a:extLst>
                <a:ext uri="{FF2B5EF4-FFF2-40B4-BE49-F238E27FC236}">
                  <a16:creationId xmlns:a16="http://schemas.microsoft.com/office/drawing/2014/main" id="{403A88A6-C568-012C-F819-367AB802CA79}"/>
                </a:ext>
              </a:extLst>
            </p:cNvPr>
            <p:cNvSpPr/>
            <p:nvPr/>
          </p:nvSpPr>
          <p:spPr>
            <a:xfrm>
              <a:off x="1175416" y="3959713"/>
              <a:ext cx="203916" cy="203940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23;p33">
              <a:extLst>
                <a:ext uri="{FF2B5EF4-FFF2-40B4-BE49-F238E27FC236}">
                  <a16:creationId xmlns:a16="http://schemas.microsoft.com/office/drawing/2014/main" id="{9E873767-1ECD-B468-E954-F3742849CF25}"/>
                </a:ext>
              </a:extLst>
            </p:cNvPr>
            <p:cNvSpPr/>
            <p:nvPr/>
          </p:nvSpPr>
          <p:spPr>
            <a:xfrm>
              <a:off x="1222110" y="4006431"/>
              <a:ext cx="110166" cy="110166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624;p33">
              <a:extLst>
                <a:ext uri="{FF2B5EF4-FFF2-40B4-BE49-F238E27FC236}">
                  <a16:creationId xmlns:a16="http://schemas.microsoft.com/office/drawing/2014/main" id="{1C0E6A4D-8C28-CA2A-E9D6-24794947F374}"/>
                </a:ext>
              </a:extLst>
            </p:cNvPr>
            <p:cNvSpPr/>
            <p:nvPr/>
          </p:nvSpPr>
          <p:spPr>
            <a:xfrm>
              <a:off x="1675886" y="3634641"/>
              <a:ext cx="202509" cy="354002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625;p33">
              <a:extLst>
                <a:ext uri="{FF2B5EF4-FFF2-40B4-BE49-F238E27FC236}">
                  <a16:creationId xmlns:a16="http://schemas.microsoft.com/office/drawing/2014/main" id="{A22FBF97-BEA9-0735-E2EA-BCD903E9008B}"/>
                </a:ext>
              </a:extLst>
            </p:cNvPr>
            <p:cNvSpPr/>
            <p:nvPr/>
          </p:nvSpPr>
          <p:spPr>
            <a:xfrm>
              <a:off x="1675886" y="3796819"/>
              <a:ext cx="202509" cy="84516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626;p33">
              <a:extLst>
                <a:ext uri="{FF2B5EF4-FFF2-40B4-BE49-F238E27FC236}">
                  <a16:creationId xmlns:a16="http://schemas.microsoft.com/office/drawing/2014/main" id="{8C132EAC-8190-24A6-3B3B-64EFB40CC4DB}"/>
                </a:ext>
              </a:extLst>
            </p:cNvPr>
            <p:cNvSpPr/>
            <p:nvPr/>
          </p:nvSpPr>
          <p:spPr>
            <a:xfrm>
              <a:off x="1675886" y="4130122"/>
              <a:ext cx="202509" cy="353286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627;p33">
              <a:extLst>
                <a:ext uri="{FF2B5EF4-FFF2-40B4-BE49-F238E27FC236}">
                  <a16:creationId xmlns:a16="http://schemas.microsoft.com/office/drawing/2014/main" id="{F30659CE-AB2E-6C7D-DDD3-6E56119587BD}"/>
                </a:ext>
              </a:extLst>
            </p:cNvPr>
            <p:cNvSpPr/>
            <p:nvPr/>
          </p:nvSpPr>
          <p:spPr>
            <a:xfrm>
              <a:off x="1628117" y="4450565"/>
              <a:ext cx="321575" cy="103771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628;p33">
              <a:extLst>
                <a:ext uri="{FF2B5EF4-FFF2-40B4-BE49-F238E27FC236}">
                  <a16:creationId xmlns:a16="http://schemas.microsoft.com/office/drawing/2014/main" id="{1DF09F82-F714-308D-0132-A4D8AFAF0B6F}"/>
                </a:ext>
              </a:extLst>
            </p:cNvPr>
            <p:cNvSpPr/>
            <p:nvPr/>
          </p:nvSpPr>
          <p:spPr>
            <a:xfrm>
              <a:off x="1675886" y="3959713"/>
              <a:ext cx="203940" cy="20394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629;p33">
              <a:extLst>
                <a:ext uri="{FF2B5EF4-FFF2-40B4-BE49-F238E27FC236}">
                  <a16:creationId xmlns:a16="http://schemas.microsoft.com/office/drawing/2014/main" id="{905A25A8-5693-CCA5-4163-3271DF05C9BE}"/>
                </a:ext>
              </a:extLst>
            </p:cNvPr>
            <p:cNvSpPr/>
            <p:nvPr/>
          </p:nvSpPr>
          <p:spPr>
            <a:xfrm>
              <a:off x="1722580" y="4006431"/>
              <a:ext cx="110190" cy="110166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630;p33">
              <a:extLst>
                <a:ext uri="{FF2B5EF4-FFF2-40B4-BE49-F238E27FC236}">
                  <a16:creationId xmlns:a16="http://schemas.microsoft.com/office/drawing/2014/main" id="{76DFE030-9728-515B-EDE6-B511DB3030C8}"/>
                </a:ext>
              </a:extLst>
            </p:cNvPr>
            <p:cNvSpPr/>
            <p:nvPr/>
          </p:nvSpPr>
          <p:spPr>
            <a:xfrm>
              <a:off x="1138695" y="3587589"/>
              <a:ext cx="772858" cy="261660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631;p33">
              <a:extLst>
                <a:ext uri="{FF2B5EF4-FFF2-40B4-BE49-F238E27FC236}">
                  <a16:creationId xmlns:a16="http://schemas.microsoft.com/office/drawing/2014/main" id="{EB4C70A4-CF5B-4676-F98C-16A6F1EA9C5B}"/>
                </a:ext>
              </a:extLst>
            </p:cNvPr>
            <p:cNvSpPr/>
            <p:nvPr/>
          </p:nvSpPr>
          <p:spPr>
            <a:xfrm>
              <a:off x="1858751" y="3620015"/>
              <a:ext cx="28896" cy="2889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632;p33">
              <a:extLst>
                <a:ext uri="{FF2B5EF4-FFF2-40B4-BE49-F238E27FC236}">
                  <a16:creationId xmlns:a16="http://schemas.microsoft.com/office/drawing/2014/main" id="{52292C3F-E642-3847-F27C-D391CDDCAE8C}"/>
                </a:ext>
              </a:extLst>
            </p:cNvPr>
            <p:cNvSpPr/>
            <p:nvPr/>
          </p:nvSpPr>
          <p:spPr>
            <a:xfrm>
              <a:off x="1170787" y="3610757"/>
              <a:ext cx="28896" cy="2889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633;p33">
              <a:extLst>
                <a:ext uri="{FF2B5EF4-FFF2-40B4-BE49-F238E27FC236}">
                  <a16:creationId xmlns:a16="http://schemas.microsoft.com/office/drawing/2014/main" id="{6489837E-4DC0-AEEC-F52C-B7D946F236D7}"/>
                </a:ext>
              </a:extLst>
            </p:cNvPr>
            <p:cNvSpPr/>
            <p:nvPr/>
          </p:nvSpPr>
          <p:spPr>
            <a:xfrm>
              <a:off x="1138695" y="3718390"/>
              <a:ext cx="772858" cy="130854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634;p33">
              <a:extLst>
                <a:ext uri="{FF2B5EF4-FFF2-40B4-BE49-F238E27FC236}">
                  <a16:creationId xmlns:a16="http://schemas.microsoft.com/office/drawing/2014/main" id="{E970231C-5A40-FCF5-43E0-99AF2EEA8B40}"/>
                </a:ext>
              </a:extLst>
            </p:cNvPr>
            <p:cNvSpPr/>
            <p:nvPr/>
          </p:nvSpPr>
          <p:spPr>
            <a:xfrm>
              <a:off x="1943956" y="1818113"/>
              <a:ext cx="244193" cy="243835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635;p33">
              <a:extLst>
                <a:ext uri="{FF2B5EF4-FFF2-40B4-BE49-F238E27FC236}">
                  <a16:creationId xmlns:a16="http://schemas.microsoft.com/office/drawing/2014/main" id="{F432C1B8-BDFB-23DA-CAB3-FD20B2E74F7E}"/>
                </a:ext>
              </a:extLst>
            </p:cNvPr>
            <p:cNvSpPr/>
            <p:nvPr/>
          </p:nvSpPr>
          <p:spPr>
            <a:xfrm>
              <a:off x="2027014" y="1932166"/>
              <a:ext cx="44572" cy="44954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636;p33">
              <a:extLst>
                <a:ext uri="{FF2B5EF4-FFF2-40B4-BE49-F238E27FC236}">
                  <a16:creationId xmlns:a16="http://schemas.microsoft.com/office/drawing/2014/main" id="{F2719A98-E405-2D7B-CFE8-9A1018032BA4}"/>
                </a:ext>
              </a:extLst>
            </p:cNvPr>
            <p:cNvSpPr/>
            <p:nvPr/>
          </p:nvSpPr>
          <p:spPr>
            <a:xfrm>
              <a:off x="2066216" y="1644149"/>
              <a:ext cx="270584" cy="270584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637;p33">
              <a:extLst>
                <a:ext uri="{FF2B5EF4-FFF2-40B4-BE49-F238E27FC236}">
                  <a16:creationId xmlns:a16="http://schemas.microsoft.com/office/drawing/2014/main" id="{3DF1243F-E44A-C720-81B9-02E19EA2B778}"/>
                </a:ext>
              </a:extLst>
            </p:cNvPr>
            <p:cNvSpPr/>
            <p:nvPr/>
          </p:nvSpPr>
          <p:spPr>
            <a:xfrm>
              <a:off x="2153903" y="1694065"/>
              <a:ext cx="99477" cy="170773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638;p33">
              <a:extLst>
                <a:ext uri="{FF2B5EF4-FFF2-40B4-BE49-F238E27FC236}">
                  <a16:creationId xmlns:a16="http://schemas.microsoft.com/office/drawing/2014/main" id="{3ACF2450-99C3-81B0-7636-0AE6AC209207}"/>
                </a:ext>
              </a:extLst>
            </p:cNvPr>
            <p:cNvSpPr/>
            <p:nvPr/>
          </p:nvSpPr>
          <p:spPr>
            <a:xfrm>
              <a:off x="2137153" y="1705828"/>
              <a:ext cx="132977" cy="146889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639;p33">
              <a:extLst>
                <a:ext uri="{FF2B5EF4-FFF2-40B4-BE49-F238E27FC236}">
                  <a16:creationId xmlns:a16="http://schemas.microsoft.com/office/drawing/2014/main" id="{A196CE0F-BF7B-DE89-F096-7AE6907FA617}"/>
                </a:ext>
              </a:extLst>
            </p:cNvPr>
            <p:cNvSpPr/>
            <p:nvPr/>
          </p:nvSpPr>
          <p:spPr>
            <a:xfrm>
              <a:off x="2112195" y="1742191"/>
              <a:ext cx="182894" cy="74518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640;p33">
              <a:extLst>
                <a:ext uri="{FF2B5EF4-FFF2-40B4-BE49-F238E27FC236}">
                  <a16:creationId xmlns:a16="http://schemas.microsoft.com/office/drawing/2014/main" id="{27129DD3-BE42-DAAD-C92C-38233CF1BB50}"/>
                </a:ext>
              </a:extLst>
            </p:cNvPr>
            <p:cNvSpPr/>
            <p:nvPr/>
          </p:nvSpPr>
          <p:spPr>
            <a:xfrm>
              <a:off x="2183489" y="1759298"/>
              <a:ext cx="40302" cy="39944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641;p33">
              <a:extLst>
                <a:ext uri="{FF2B5EF4-FFF2-40B4-BE49-F238E27FC236}">
                  <a16:creationId xmlns:a16="http://schemas.microsoft.com/office/drawing/2014/main" id="{3099A6FA-7AA0-EFFD-3FF1-B77FC3869587}"/>
                </a:ext>
              </a:extLst>
            </p:cNvPr>
            <p:cNvSpPr/>
            <p:nvPr/>
          </p:nvSpPr>
          <p:spPr>
            <a:xfrm>
              <a:off x="2145719" y="1702607"/>
              <a:ext cx="23550" cy="2355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642;p33">
              <a:extLst>
                <a:ext uri="{FF2B5EF4-FFF2-40B4-BE49-F238E27FC236}">
                  <a16:creationId xmlns:a16="http://schemas.microsoft.com/office/drawing/2014/main" id="{2FD6B633-151B-27CA-42C7-2F105AACEDD1}"/>
                </a:ext>
              </a:extLst>
            </p:cNvPr>
            <p:cNvSpPr/>
            <p:nvPr/>
          </p:nvSpPr>
          <p:spPr>
            <a:xfrm>
              <a:off x="2272965" y="1760372"/>
              <a:ext cx="23550" cy="2355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643;p33">
              <a:extLst>
                <a:ext uri="{FF2B5EF4-FFF2-40B4-BE49-F238E27FC236}">
                  <a16:creationId xmlns:a16="http://schemas.microsoft.com/office/drawing/2014/main" id="{B6882A0D-2FB0-062E-A9E9-89FD93874045}"/>
                </a:ext>
              </a:extLst>
            </p:cNvPr>
            <p:cNvSpPr/>
            <p:nvPr/>
          </p:nvSpPr>
          <p:spPr>
            <a:xfrm>
              <a:off x="2131809" y="1805992"/>
              <a:ext cx="23550" cy="2355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644;p33">
              <a:extLst>
                <a:ext uri="{FF2B5EF4-FFF2-40B4-BE49-F238E27FC236}">
                  <a16:creationId xmlns:a16="http://schemas.microsoft.com/office/drawing/2014/main" id="{44D16616-E18E-C145-D9D9-D59F176D5956}"/>
                </a:ext>
              </a:extLst>
            </p:cNvPr>
            <p:cNvSpPr/>
            <p:nvPr/>
          </p:nvSpPr>
          <p:spPr>
            <a:xfrm>
              <a:off x="829299" y="1818113"/>
              <a:ext cx="243835" cy="243835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645;p33">
              <a:extLst>
                <a:ext uri="{FF2B5EF4-FFF2-40B4-BE49-F238E27FC236}">
                  <a16:creationId xmlns:a16="http://schemas.microsoft.com/office/drawing/2014/main" id="{2CEE5877-2802-C419-B5FE-89F2A2576600}"/>
                </a:ext>
              </a:extLst>
            </p:cNvPr>
            <p:cNvSpPr/>
            <p:nvPr/>
          </p:nvSpPr>
          <p:spPr>
            <a:xfrm>
              <a:off x="945498" y="1932166"/>
              <a:ext cx="44930" cy="44954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646;p33">
              <a:extLst>
                <a:ext uri="{FF2B5EF4-FFF2-40B4-BE49-F238E27FC236}">
                  <a16:creationId xmlns:a16="http://schemas.microsoft.com/office/drawing/2014/main" id="{791AEB0D-7B4D-1FAD-7CEF-4E55D1933BED}"/>
                </a:ext>
              </a:extLst>
            </p:cNvPr>
            <p:cNvSpPr/>
            <p:nvPr/>
          </p:nvSpPr>
          <p:spPr>
            <a:xfrm>
              <a:off x="658554" y="1637039"/>
              <a:ext cx="270584" cy="270584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647;p33">
              <a:extLst>
                <a:ext uri="{FF2B5EF4-FFF2-40B4-BE49-F238E27FC236}">
                  <a16:creationId xmlns:a16="http://schemas.microsoft.com/office/drawing/2014/main" id="{282BCCC9-164F-FF6E-D4F4-C720B0506A88}"/>
                </a:ext>
              </a:extLst>
            </p:cNvPr>
            <p:cNvSpPr/>
            <p:nvPr/>
          </p:nvSpPr>
          <p:spPr>
            <a:xfrm>
              <a:off x="718420" y="1693707"/>
              <a:ext cx="156171" cy="156146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648;p33">
              <a:extLst>
                <a:ext uri="{FF2B5EF4-FFF2-40B4-BE49-F238E27FC236}">
                  <a16:creationId xmlns:a16="http://schemas.microsoft.com/office/drawing/2014/main" id="{52D85C2A-750A-D966-B417-2B5FCFD425DB}"/>
                </a:ext>
              </a:extLst>
            </p:cNvPr>
            <p:cNvSpPr/>
            <p:nvPr/>
          </p:nvSpPr>
          <p:spPr>
            <a:xfrm>
              <a:off x="1516189" y="1582136"/>
              <a:ext cx="10714" cy="324414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649;p33">
              <a:extLst>
                <a:ext uri="{FF2B5EF4-FFF2-40B4-BE49-F238E27FC236}">
                  <a16:creationId xmlns:a16="http://schemas.microsoft.com/office/drawing/2014/main" id="{34A76195-DCFE-BE04-893D-6FC3A2ADEC38}"/>
                </a:ext>
              </a:extLst>
            </p:cNvPr>
            <p:cNvSpPr/>
            <p:nvPr/>
          </p:nvSpPr>
          <p:spPr>
            <a:xfrm>
              <a:off x="1499081" y="1762854"/>
              <a:ext cx="44930" cy="44954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650;p33">
              <a:extLst>
                <a:ext uri="{FF2B5EF4-FFF2-40B4-BE49-F238E27FC236}">
                  <a16:creationId xmlns:a16="http://schemas.microsoft.com/office/drawing/2014/main" id="{EA0105C6-094C-1748-83CA-9FD3DBC3D5F3}"/>
                </a:ext>
              </a:extLst>
            </p:cNvPr>
            <p:cNvSpPr/>
            <p:nvPr/>
          </p:nvSpPr>
          <p:spPr>
            <a:xfrm>
              <a:off x="1386078" y="1424945"/>
              <a:ext cx="270941" cy="270584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651;p33">
              <a:extLst>
                <a:ext uri="{FF2B5EF4-FFF2-40B4-BE49-F238E27FC236}">
                  <a16:creationId xmlns:a16="http://schemas.microsoft.com/office/drawing/2014/main" id="{92C42B31-8605-43A9-3A91-24E9F2B471C2}"/>
                </a:ext>
              </a:extLst>
            </p:cNvPr>
            <p:cNvSpPr/>
            <p:nvPr/>
          </p:nvSpPr>
          <p:spPr>
            <a:xfrm>
              <a:off x="1445610" y="1480897"/>
              <a:ext cx="154739" cy="154739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rupo 485">
              <a:extLst>
                <a:ext uri="{FF2B5EF4-FFF2-40B4-BE49-F238E27FC236}">
                  <a16:creationId xmlns:a16="http://schemas.microsoft.com/office/drawing/2014/main" id="{7A4026B6-D362-5F29-7F1E-E270A38F8BF7}"/>
                </a:ext>
              </a:extLst>
            </p:cNvPr>
            <p:cNvGrpSpPr/>
            <p:nvPr/>
          </p:nvGrpSpPr>
          <p:grpSpPr>
            <a:xfrm flipH="1">
              <a:off x="764411" y="2871288"/>
              <a:ext cx="395702" cy="870856"/>
              <a:chOff x="2047514" y="3017429"/>
              <a:chExt cx="395702" cy="870856"/>
            </a:xfrm>
          </p:grpSpPr>
          <p:sp>
            <p:nvSpPr>
              <p:cNvPr id="476" name="Google Shape;1608;p33">
                <a:extLst>
                  <a:ext uri="{FF2B5EF4-FFF2-40B4-BE49-F238E27FC236}">
                    <a16:creationId xmlns:a16="http://schemas.microsoft.com/office/drawing/2014/main" id="{7CD60D55-E75C-2489-B4ED-DA44A0B47C73}"/>
                  </a:ext>
                </a:extLst>
              </p:cNvPr>
              <p:cNvSpPr/>
              <p:nvPr/>
            </p:nvSpPr>
            <p:spPr>
              <a:xfrm>
                <a:off x="2174427" y="3701120"/>
                <a:ext cx="86639" cy="128349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5379" extrusionOk="0">
                    <a:moveTo>
                      <a:pt x="2614" y="1"/>
                    </a:moveTo>
                    <a:lnTo>
                      <a:pt x="2510" y="16"/>
                    </a:lnTo>
                    <a:lnTo>
                      <a:pt x="2420" y="31"/>
                    </a:lnTo>
                    <a:lnTo>
                      <a:pt x="2331" y="60"/>
                    </a:lnTo>
                    <a:lnTo>
                      <a:pt x="2241" y="90"/>
                    </a:lnTo>
                    <a:lnTo>
                      <a:pt x="2151" y="135"/>
                    </a:lnTo>
                    <a:lnTo>
                      <a:pt x="2077" y="195"/>
                    </a:lnTo>
                    <a:lnTo>
                      <a:pt x="2002" y="255"/>
                    </a:lnTo>
                    <a:lnTo>
                      <a:pt x="1927" y="314"/>
                    </a:lnTo>
                    <a:lnTo>
                      <a:pt x="1867" y="389"/>
                    </a:lnTo>
                    <a:lnTo>
                      <a:pt x="1808" y="479"/>
                    </a:lnTo>
                    <a:lnTo>
                      <a:pt x="1763" y="553"/>
                    </a:lnTo>
                    <a:lnTo>
                      <a:pt x="105" y="3960"/>
                    </a:lnTo>
                    <a:lnTo>
                      <a:pt x="60" y="4064"/>
                    </a:lnTo>
                    <a:lnTo>
                      <a:pt x="30" y="4154"/>
                    </a:lnTo>
                    <a:lnTo>
                      <a:pt x="15" y="4244"/>
                    </a:lnTo>
                    <a:lnTo>
                      <a:pt x="0" y="4348"/>
                    </a:lnTo>
                    <a:lnTo>
                      <a:pt x="0" y="4438"/>
                    </a:lnTo>
                    <a:lnTo>
                      <a:pt x="15" y="4527"/>
                    </a:lnTo>
                    <a:lnTo>
                      <a:pt x="30" y="4632"/>
                    </a:lnTo>
                    <a:lnTo>
                      <a:pt x="60" y="4722"/>
                    </a:lnTo>
                    <a:lnTo>
                      <a:pt x="90" y="4811"/>
                    </a:lnTo>
                    <a:lnTo>
                      <a:pt x="134" y="4886"/>
                    </a:lnTo>
                    <a:lnTo>
                      <a:pt x="194" y="4961"/>
                    </a:lnTo>
                    <a:lnTo>
                      <a:pt x="254" y="5035"/>
                    </a:lnTo>
                    <a:lnTo>
                      <a:pt x="314" y="5110"/>
                    </a:lnTo>
                    <a:lnTo>
                      <a:pt x="388" y="5170"/>
                    </a:lnTo>
                    <a:lnTo>
                      <a:pt x="463" y="5230"/>
                    </a:lnTo>
                    <a:lnTo>
                      <a:pt x="553" y="5274"/>
                    </a:lnTo>
                    <a:lnTo>
                      <a:pt x="657" y="5319"/>
                    </a:lnTo>
                    <a:lnTo>
                      <a:pt x="777" y="5349"/>
                    </a:lnTo>
                    <a:lnTo>
                      <a:pt x="881" y="5379"/>
                    </a:lnTo>
                    <a:lnTo>
                      <a:pt x="986" y="5379"/>
                    </a:lnTo>
                    <a:lnTo>
                      <a:pt x="1120" y="5364"/>
                    </a:lnTo>
                    <a:lnTo>
                      <a:pt x="1255" y="5349"/>
                    </a:lnTo>
                    <a:lnTo>
                      <a:pt x="1389" y="5304"/>
                    </a:lnTo>
                    <a:lnTo>
                      <a:pt x="1509" y="5230"/>
                    </a:lnTo>
                    <a:lnTo>
                      <a:pt x="1614" y="5155"/>
                    </a:lnTo>
                    <a:lnTo>
                      <a:pt x="1718" y="5065"/>
                    </a:lnTo>
                    <a:lnTo>
                      <a:pt x="1808" y="4946"/>
                    </a:lnTo>
                    <a:lnTo>
                      <a:pt x="1867" y="4826"/>
                    </a:lnTo>
                    <a:lnTo>
                      <a:pt x="3541" y="1420"/>
                    </a:lnTo>
                    <a:lnTo>
                      <a:pt x="3571" y="1330"/>
                    </a:lnTo>
                    <a:lnTo>
                      <a:pt x="3600" y="1241"/>
                    </a:lnTo>
                    <a:lnTo>
                      <a:pt x="3615" y="1136"/>
                    </a:lnTo>
                    <a:lnTo>
                      <a:pt x="3630" y="1046"/>
                    </a:lnTo>
                    <a:lnTo>
                      <a:pt x="3630" y="942"/>
                    </a:lnTo>
                    <a:lnTo>
                      <a:pt x="3630" y="852"/>
                    </a:lnTo>
                    <a:lnTo>
                      <a:pt x="3600" y="763"/>
                    </a:lnTo>
                    <a:lnTo>
                      <a:pt x="3586" y="673"/>
                    </a:lnTo>
                    <a:lnTo>
                      <a:pt x="3541" y="583"/>
                    </a:lnTo>
                    <a:lnTo>
                      <a:pt x="3496" y="494"/>
                    </a:lnTo>
                    <a:lnTo>
                      <a:pt x="3451" y="419"/>
                    </a:lnTo>
                    <a:lnTo>
                      <a:pt x="3391" y="344"/>
                    </a:lnTo>
                    <a:lnTo>
                      <a:pt x="3317" y="270"/>
                    </a:lnTo>
                    <a:lnTo>
                      <a:pt x="3257" y="210"/>
                    </a:lnTo>
                    <a:lnTo>
                      <a:pt x="3167" y="150"/>
                    </a:lnTo>
                    <a:lnTo>
                      <a:pt x="3078" y="105"/>
                    </a:lnTo>
                    <a:lnTo>
                      <a:pt x="2988" y="60"/>
                    </a:lnTo>
                    <a:lnTo>
                      <a:pt x="2898" y="31"/>
                    </a:lnTo>
                    <a:lnTo>
                      <a:pt x="2794" y="16"/>
                    </a:lnTo>
                    <a:lnTo>
                      <a:pt x="2704" y="16"/>
                    </a:lnTo>
                    <a:lnTo>
                      <a:pt x="261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1609;p33">
                <a:extLst>
                  <a:ext uri="{FF2B5EF4-FFF2-40B4-BE49-F238E27FC236}">
                    <a16:creationId xmlns:a16="http://schemas.microsoft.com/office/drawing/2014/main" id="{9396D5F1-1EAF-DA9A-C573-1FB693517A78}"/>
                  </a:ext>
                </a:extLst>
              </p:cNvPr>
              <p:cNvSpPr/>
              <p:nvPr/>
            </p:nvSpPr>
            <p:spPr>
              <a:xfrm>
                <a:off x="2246413" y="3726794"/>
                <a:ext cx="73110" cy="161491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6768" extrusionOk="0">
                    <a:moveTo>
                      <a:pt x="867" y="0"/>
                    </a:moveTo>
                    <a:lnTo>
                      <a:pt x="763" y="30"/>
                    </a:lnTo>
                    <a:lnTo>
                      <a:pt x="673" y="45"/>
                    </a:lnTo>
                    <a:lnTo>
                      <a:pt x="583" y="90"/>
                    </a:lnTo>
                    <a:lnTo>
                      <a:pt x="494" y="135"/>
                    </a:lnTo>
                    <a:lnTo>
                      <a:pt x="404" y="180"/>
                    </a:lnTo>
                    <a:lnTo>
                      <a:pt x="330" y="239"/>
                    </a:lnTo>
                    <a:lnTo>
                      <a:pt x="270" y="314"/>
                    </a:lnTo>
                    <a:lnTo>
                      <a:pt x="210" y="389"/>
                    </a:lnTo>
                    <a:lnTo>
                      <a:pt x="150" y="463"/>
                    </a:lnTo>
                    <a:lnTo>
                      <a:pt x="105" y="538"/>
                    </a:lnTo>
                    <a:lnTo>
                      <a:pt x="61" y="628"/>
                    </a:lnTo>
                    <a:lnTo>
                      <a:pt x="31" y="717"/>
                    </a:lnTo>
                    <a:lnTo>
                      <a:pt x="16" y="807"/>
                    </a:lnTo>
                    <a:lnTo>
                      <a:pt x="1" y="912"/>
                    </a:lnTo>
                    <a:lnTo>
                      <a:pt x="1" y="1001"/>
                    </a:lnTo>
                    <a:lnTo>
                      <a:pt x="16" y="1106"/>
                    </a:lnTo>
                    <a:lnTo>
                      <a:pt x="31" y="1196"/>
                    </a:lnTo>
                    <a:lnTo>
                      <a:pt x="1121" y="6006"/>
                    </a:lnTo>
                    <a:lnTo>
                      <a:pt x="1166" y="6170"/>
                    </a:lnTo>
                    <a:lnTo>
                      <a:pt x="1241" y="6320"/>
                    </a:lnTo>
                    <a:lnTo>
                      <a:pt x="1345" y="6454"/>
                    </a:lnTo>
                    <a:lnTo>
                      <a:pt x="1465" y="6559"/>
                    </a:lnTo>
                    <a:lnTo>
                      <a:pt x="1599" y="6648"/>
                    </a:lnTo>
                    <a:lnTo>
                      <a:pt x="1749" y="6723"/>
                    </a:lnTo>
                    <a:lnTo>
                      <a:pt x="1913" y="6753"/>
                    </a:lnTo>
                    <a:lnTo>
                      <a:pt x="2077" y="6768"/>
                    </a:lnTo>
                    <a:lnTo>
                      <a:pt x="2182" y="6768"/>
                    </a:lnTo>
                    <a:lnTo>
                      <a:pt x="2287" y="6753"/>
                    </a:lnTo>
                    <a:lnTo>
                      <a:pt x="2391" y="6723"/>
                    </a:lnTo>
                    <a:lnTo>
                      <a:pt x="2481" y="6678"/>
                    </a:lnTo>
                    <a:lnTo>
                      <a:pt x="2570" y="6648"/>
                    </a:lnTo>
                    <a:lnTo>
                      <a:pt x="2645" y="6589"/>
                    </a:lnTo>
                    <a:lnTo>
                      <a:pt x="2720" y="6529"/>
                    </a:lnTo>
                    <a:lnTo>
                      <a:pt x="2795" y="6469"/>
                    </a:lnTo>
                    <a:lnTo>
                      <a:pt x="2854" y="6394"/>
                    </a:lnTo>
                    <a:lnTo>
                      <a:pt x="2914" y="6320"/>
                    </a:lnTo>
                    <a:lnTo>
                      <a:pt x="2959" y="6230"/>
                    </a:lnTo>
                    <a:lnTo>
                      <a:pt x="2989" y="6141"/>
                    </a:lnTo>
                    <a:lnTo>
                      <a:pt x="3019" y="6051"/>
                    </a:lnTo>
                    <a:lnTo>
                      <a:pt x="3049" y="5961"/>
                    </a:lnTo>
                    <a:lnTo>
                      <a:pt x="3063" y="5872"/>
                    </a:lnTo>
                    <a:lnTo>
                      <a:pt x="3063" y="5767"/>
                    </a:lnTo>
                    <a:lnTo>
                      <a:pt x="3049" y="5677"/>
                    </a:lnTo>
                    <a:lnTo>
                      <a:pt x="3034" y="5573"/>
                    </a:lnTo>
                    <a:lnTo>
                      <a:pt x="1943" y="762"/>
                    </a:lnTo>
                    <a:lnTo>
                      <a:pt x="1913" y="673"/>
                    </a:lnTo>
                    <a:lnTo>
                      <a:pt x="1883" y="583"/>
                    </a:lnTo>
                    <a:lnTo>
                      <a:pt x="1838" y="493"/>
                    </a:lnTo>
                    <a:lnTo>
                      <a:pt x="1779" y="404"/>
                    </a:lnTo>
                    <a:lnTo>
                      <a:pt x="1719" y="329"/>
                    </a:lnTo>
                    <a:lnTo>
                      <a:pt x="1659" y="269"/>
                    </a:lnTo>
                    <a:lnTo>
                      <a:pt x="1584" y="210"/>
                    </a:lnTo>
                    <a:lnTo>
                      <a:pt x="1510" y="150"/>
                    </a:lnTo>
                    <a:lnTo>
                      <a:pt x="1420" y="105"/>
                    </a:lnTo>
                    <a:lnTo>
                      <a:pt x="1345" y="60"/>
                    </a:lnTo>
                    <a:lnTo>
                      <a:pt x="1256" y="30"/>
                    </a:lnTo>
                    <a:lnTo>
                      <a:pt x="1151" y="15"/>
                    </a:lnTo>
                    <a:lnTo>
                      <a:pt x="10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610;p33">
                <a:extLst>
                  <a:ext uri="{FF2B5EF4-FFF2-40B4-BE49-F238E27FC236}">
                    <a16:creationId xmlns:a16="http://schemas.microsoft.com/office/drawing/2014/main" id="{D98DB28B-629F-B663-D9BF-04D90228489C}"/>
                  </a:ext>
                </a:extLst>
              </p:cNvPr>
              <p:cNvSpPr/>
              <p:nvPr/>
            </p:nvSpPr>
            <p:spPr>
              <a:xfrm>
                <a:off x="2312363" y="3727152"/>
                <a:ext cx="76307" cy="160799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6739" extrusionOk="0">
                    <a:moveTo>
                      <a:pt x="942" y="0"/>
                    </a:moveTo>
                    <a:lnTo>
                      <a:pt x="837" y="15"/>
                    </a:lnTo>
                    <a:lnTo>
                      <a:pt x="748" y="30"/>
                    </a:lnTo>
                    <a:lnTo>
                      <a:pt x="643" y="60"/>
                    </a:lnTo>
                    <a:lnTo>
                      <a:pt x="553" y="105"/>
                    </a:lnTo>
                    <a:lnTo>
                      <a:pt x="479" y="150"/>
                    </a:lnTo>
                    <a:lnTo>
                      <a:pt x="389" y="209"/>
                    </a:lnTo>
                    <a:lnTo>
                      <a:pt x="314" y="269"/>
                    </a:lnTo>
                    <a:lnTo>
                      <a:pt x="255" y="329"/>
                    </a:lnTo>
                    <a:lnTo>
                      <a:pt x="195" y="404"/>
                    </a:lnTo>
                    <a:lnTo>
                      <a:pt x="150" y="478"/>
                    </a:lnTo>
                    <a:lnTo>
                      <a:pt x="105" y="568"/>
                    </a:lnTo>
                    <a:lnTo>
                      <a:pt x="60" y="658"/>
                    </a:lnTo>
                    <a:lnTo>
                      <a:pt x="31" y="747"/>
                    </a:lnTo>
                    <a:lnTo>
                      <a:pt x="16" y="837"/>
                    </a:lnTo>
                    <a:lnTo>
                      <a:pt x="1" y="941"/>
                    </a:lnTo>
                    <a:lnTo>
                      <a:pt x="1" y="1031"/>
                    </a:lnTo>
                    <a:lnTo>
                      <a:pt x="16" y="1136"/>
                    </a:lnTo>
                    <a:lnTo>
                      <a:pt x="31" y="1225"/>
                    </a:lnTo>
                    <a:lnTo>
                      <a:pt x="1256" y="6006"/>
                    </a:lnTo>
                    <a:lnTo>
                      <a:pt x="1315" y="6155"/>
                    </a:lnTo>
                    <a:lnTo>
                      <a:pt x="1390" y="6305"/>
                    </a:lnTo>
                    <a:lnTo>
                      <a:pt x="1495" y="6439"/>
                    </a:lnTo>
                    <a:lnTo>
                      <a:pt x="1614" y="6544"/>
                    </a:lnTo>
                    <a:lnTo>
                      <a:pt x="1749" y="6619"/>
                    </a:lnTo>
                    <a:lnTo>
                      <a:pt x="1898" y="6693"/>
                    </a:lnTo>
                    <a:lnTo>
                      <a:pt x="2047" y="6723"/>
                    </a:lnTo>
                    <a:lnTo>
                      <a:pt x="2212" y="6738"/>
                    </a:lnTo>
                    <a:lnTo>
                      <a:pt x="2331" y="6738"/>
                    </a:lnTo>
                    <a:lnTo>
                      <a:pt x="2451" y="6708"/>
                    </a:lnTo>
                    <a:lnTo>
                      <a:pt x="2555" y="6678"/>
                    </a:lnTo>
                    <a:lnTo>
                      <a:pt x="2645" y="6648"/>
                    </a:lnTo>
                    <a:lnTo>
                      <a:pt x="2735" y="6604"/>
                    </a:lnTo>
                    <a:lnTo>
                      <a:pt x="2809" y="6544"/>
                    </a:lnTo>
                    <a:lnTo>
                      <a:pt x="2884" y="6484"/>
                    </a:lnTo>
                    <a:lnTo>
                      <a:pt x="2944" y="6409"/>
                    </a:lnTo>
                    <a:lnTo>
                      <a:pt x="3004" y="6335"/>
                    </a:lnTo>
                    <a:lnTo>
                      <a:pt x="3063" y="6260"/>
                    </a:lnTo>
                    <a:lnTo>
                      <a:pt x="3108" y="6170"/>
                    </a:lnTo>
                    <a:lnTo>
                      <a:pt x="3138" y="6096"/>
                    </a:lnTo>
                    <a:lnTo>
                      <a:pt x="3168" y="5991"/>
                    </a:lnTo>
                    <a:lnTo>
                      <a:pt x="3183" y="5901"/>
                    </a:lnTo>
                    <a:lnTo>
                      <a:pt x="3198" y="5812"/>
                    </a:lnTo>
                    <a:lnTo>
                      <a:pt x="3198" y="5707"/>
                    </a:lnTo>
                    <a:lnTo>
                      <a:pt x="3183" y="5618"/>
                    </a:lnTo>
                    <a:lnTo>
                      <a:pt x="3168" y="5513"/>
                    </a:lnTo>
                    <a:lnTo>
                      <a:pt x="1943" y="747"/>
                    </a:lnTo>
                    <a:lnTo>
                      <a:pt x="1913" y="643"/>
                    </a:lnTo>
                    <a:lnTo>
                      <a:pt x="1868" y="553"/>
                    </a:lnTo>
                    <a:lnTo>
                      <a:pt x="1823" y="463"/>
                    </a:lnTo>
                    <a:lnTo>
                      <a:pt x="1778" y="389"/>
                    </a:lnTo>
                    <a:lnTo>
                      <a:pt x="1704" y="314"/>
                    </a:lnTo>
                    <a:lnTo>
                      <a:pt x="1644" y="254"/>
                    </a:lnTo>
                    <a:lnTo>
                      <a:pt x="1569" y="195"/>
                    </a:lnTo>
                    <a:lnTo>
                      <a:pt x="1495" y="135"/>
                    </a:lnTo>
                    <a:lnTo>
                      <a:pt x="1405" y="90"/>
                    </a:lnTo>
                    <a:lnTo>
                      <a:pt x="1315" y="60"/>
                    </a:lnTo>
                    <a:lnTo>
                      <a:pt x="1226" y="30"/>
                    </a:lnTo>
                    <a:lnTo>
                      <a:pt x="1136" y="15"/>
                    </a:lnTo>
                    <a:lnTo>
                      <a:pt x="104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1611;p33">
                <a:extLst>
                  <a:ext uri="{FF2B5EF4-FFF2-40B4-BE49-F238E27FC236}">
                    <a16:creationId xmlns:a16="http://schemas.microsoft.com/office/drawing/2014/main" id="{45232BC0-4956-64BC-8F93-D09215D774BB}"/>
                  </a:ext>
                </a:extLst>
              </p:cNvPr>
              <p:cNvSpPr/>
              <p:nvPr/>
            </p:nvSpPr>
            <p:spPr>
              <a:xfrm>
                <a:off x="2363353" y="3692936"/>
                <a:ext cx="79863" cy="160060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6708" extrusionOk="0">
                    <a:moveTo>
                      <a:pt x="911" y="0"/>
                    </a:moveTo>
                    <a:lnTo>
                      <a:pt x="807" y="15"/>
                    </a:lnTo>
                    <a:lnTo>
                      <a:pt x="717" y="45"/>
                    </a:lnTo>
                    <a:lnTo>
                      <a:pt x="613" y="75"/>
                    </a:lnTo>
                    <a:lnTo>
                      <a:pt x="523" y="120"/>
                    </a:lnTo>
                    <a:lnTo>
                      <a:pt x="448" y="164"/>
                    </a:lnTo>
                    <a:lnTo>
                      <a:pt x="359" y="224"/>
                    </a:lnTo>
                    <a:lnTo>
                      <a:pt x="299" y="284"/>
                    </a:lnTo>
                    <a:lnTo>
                      <a:pt x="224" y="359"/>
                    </a:lnTo>
                    <a:lnTo>
                      <a:pt x="179" y="433"/>
                    </a:lnTo>
                    <a:lnTo>
                      <a:pt x="120" y="508"/>
                    </a:lnTo>
                    <a:lnTo>
                      <a:pt x="75" y="598"/>
                    </a:lnTo>
                    <a:lnTo>
                      <a:pt x="45" y="687"/>
                    </a:lnTo>
                    <a:lnTo>
                      <a:pt x="30" y="777"/>
                    </a:lnTo>
                    <a:lnTo>
                      <a:pt x="15" y="867"/>
                    </a:lnTo>
                    <a:lnTo>
                      <a:pt x="0" y="971"/>
                    </a:lnTo>
                    <a:lnTo>
                      <a:pt x="0" y="1061"/>
                    </a:lnTo>
                    <a:lnTo>
                      <a:pt x="15" y="1165"/>
                    </a:lnTo>
                    <a:lnTo>
                      <a:pt x="45" y="1255"/>
                    </a:lnTo>
                    <a:lnTo>
                      <a:pt x="1419" y="5991"/>
                    </a:lnTo>
                    <a:lnTo>
                      <a:pt x="1479" y="6140"/>
                    </a:lnTo>
                    <a:lnTo>
                      <a:pt x="1554" y="6290"/>
                    </a:lnTo>
                    <a:lnTo>
                      <a:pt x="1658" y="6409"/>
                    </a:lnTo>
                    <a:lnTo>
                      <a:pt x="1778" y="6514"/>
                    </a:lnTo>
                    <a:lnTo>
                      <a:pt x="1897" y="6588"/>
                    </a:lnTo>
                    <a:lnTo>
                      <a:pt x="2047" y="6648"/>
                    </a:lnTo>
                    <a:lnTo>
                      <a:pt x="2196" y="6693"/>
                    </a:lnTo>
                    <a:lnTo>
                      <a:pt x="2360" y="6708"/>
                    </a:lnTo>
                    <a:lnTo>
                      <a:pt x="2495" y="6693"/>
                    </a:lnTo>
                    <a:lnTo>
                      <a:pt x="2629" y="6663"/>
                    </a:lnTo>
                    <a:lnTo>
                      <a:pt x="2734" y="6633"/>
                    </a:lnTo>
                    <a:lnTo>
                      <a:pt x="2824" y="6588"/>
                    </a:lnTo>
                    <a:lnTo>
                      <a:pt x="2898" y="6544"/>
                    </a:lnTo>
                    <a:lnTo>
                      <a:pt x="2973" y="6484"/>
                    </a:lnTo>
                    <a:lnTo>
                      <a:pt x="3048" y="6424"/>
                    </a:lnTo>
                    <a:lnTo>
                      <a:pt x="3107" y="6349"/>
                    </a:lnTo>
                    <a:lnTo>
                      <a:pt x="3167" y="6275"/>
                    </a:lnTo>
                    <a:lnTo>
                      <a:pt x="3212" y="6185"/>
                    </a:lnTo>
                    <a:lnTo>
                      <a:pt x="3257" y="6110"/>
                    </a:lnTo>
                    <a:lnTo>
                      <a:pt x="3287" y="6021"/>
                    </a:lnTo>
                    <a:lnTo>
                      <a:pt x="3317" y="5931"/>
                    </a:lnTo>
                    <a:lnTo>
                      <a:pt x="3332" y="5827"/>
                    </a:lnTo>
                    <a:lnTo>
                      <a:pt x="3346" y="5737"/>
                    </a:lnTo>
                    <a:lnTo>
                      <a:pt x="3332" y="5632"/>
                    </a:lnTo>
                    <a:lnTo>
                      <a:pt x="3332" y="5543"/>
                    </a:lnTo>
                    <a:lnTo>
                      <a:pt x="3302" y="5438"/>
                    </a:lnTo>
                    <a:lnTo>
                      <a:pt x="1927" y="717"/>
                    </a:lnTo>
                    <a:lnTo>
                      <a:pt x="1897" y="613"/>
                    </a:lnTo>
                    <a:lnTo>
                      <a:pt x="1853" y="523"/>
                    </a:lnTo>
                    <a:lnTo>
                      <a:pt x="1808" y="448"/>
                    </a:lnTo>
                    <a:lnTo>
                      <a:pt x="1748" y="359"/>
                    </a:lnTo>
                    <a:lnTo>
                      <a:pt x="1688" y="299"/>
                    </a:lnTo>
                    <a:lnTo>
                      <a:pt x="1614" y="224"/>
                    </a:lnTo>
                    <a:lnTo>
                      <a:pt x="1539" y="179"/>
                    </a:lnTo>
                    <a:lnTo>
                      <a:pt x="1464" y="120"/>
                    </a:lnTo>
                    <a:lnTo>
                      <a:pt x="1374" y="75"/>
                    </a:lnTo>
                    <a:lnTo>
                      <a:pt x="1285" y="45"/>
                    </a:lnTo>
                    <a:lnTo>
                      <a:pt x="1195" y="30"/>
                    </a:lnTo>
                    <a:lnTo>
                      <a:pt x="110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612;p33">
                <a:extLst>
                  <a:ext uri="{FF2B5EF4-FFF2-40B4-BE49-F238E27FC236}">
                    <a16:creationId xmlns:a16="http://schemas.microsoft.com/office/drawing/2014/main" id="{33DF12C1-2335-D849-B2A1-E1FBBE36E5D0}"/>
                  </a:ext>
                </a:extLst>
              </p:cNvPr>
              <p:cNvSpPr/>
              <p:nvPr/>
            </p:nvSpPr>
            <p:spPr>
              <a:xfrm>
                <a:off x="2057487" y="3096574"/>
                <a:ext cx="280939" cy="344720"/>
              </a:xfrm>
              <a:custGeom>
                <a:avLst/>
                <a:gdLst/>
                <a:ahLst/>
                <a:cxnLst/>
                <a:rect l="l" t="t" r="r" b="b"/>
                <a:pathLst>
                  <a:path w="11774" h="14447" extrusionOk="0">
                    <a:moveTo>
                      <a:pt x="1868" y="0"/>
                    </a:moveTo>
                    <a:lnTo>
                      <a:pt x="1495" y="30"/>
                    </a:lnTo>
                    <a:lnTo>
                      <a:pt x="1121" y="60"/>
                    </a:lnTo>
                    <a:lnTo>
                      <a:pt x="748" y="120"/>
                    </a:lnTo>
                    <a:lnTo>
                      <a:pt x="374" y="194"/>
                    </a:lnTo>
                    <a:lnTo>
                      <a:pt x="1" y="269"/>
                    </a:lnTo>
                    <a:lnTo>
                      <a:pt x="1719" y="6858"/>
                    </a:lnTo>
                    <a:lnTo>
                      <a:pt x="2242" y="8844"/>
                    </a:lnTo>
                    <a:lnTo>
                      <a:pt x="3527" y="13789"/>
                    </a:lnTo>
                    <a:lnTo>
                      <a:pt x="3556" y="13909"/>
                    </a:lnTo>
                    <a:lnTo>
                      <a:pt x="3616" y="14028"/>
                    </a:lnTo>
                    <a:lnTo>
                      <a:pt x="3691" y="14118"/>
                    </a:lnTo>
                    <a:lnTo>
                      <a:pt x="3766" y="14208"/>
                    </a:lnTo>
                    <a:lnTo>
                      <a:pt x="3855" y="14282"/>
                    </a:lnTo>
                    <a:lnTo>
                      <a:pt x="3960" y="14342"/>
                    </a:lnTo>
                    <a:lnTo>
                      <a:pt x="4064" y="14387"/>
                    </a:lnTo>
                    <a:lnTo>
                      <a:pt x="4169" y="14417"/>
                    </a:lnTo>
                    <a:lnTo>
                      <a:pt x="4274" y="14432"/>
                    </a:lnTo>
                    <a:lnTo>
                      <a:pt x="4393" y="14447"/>
                    </a:lnTo>
                    <a:lnTo>
                      <a:pt x="4513" y="14432"/>
                    </a:lnTo>
                    <a:lnTo>
                      <a:pt x="4617" y="14402"/>
                    </a:lnTo>
                    <a:lnTo>
                      <a:pt x="4722" y="14357"/>
                    </a:lnTo>
                    <a:lnTo>
                      <a:pt x="4826" y="14297"/>
                    </a:lnTo>
                    <a:lnTo>
                      <a:pt x="4931" y="14223"/>
                    </a:lnTo>
                    <a:lnTo>
                      <a:pt x="5021" y="14133"/>
                    </a:lnTo>
                    <a:lnTo>
                      <a:pt x="5304" y="13804"/>
                    </a:lnTo>
                    <a:lnTo>
                      <a:pt x="5588" y="13506"/>
                    </a:lnTo>
                    <a:lnTo>
                      <a:pt x="5887" y="13237"/>
                    </a:lnTo>
                    <a:lnTo>
                      <a:pt x="6201" y="13013"/>
                    </a:lnTo>
                    <a:lnTo>
                      <a:pt x="6515" y="12818"/>
                    </a:lnTo>
                    <a:lnTo>
                      <a:pt x="6843" y="12639"/>
                    </a:lnTo>
                    <a:lnTo>
                      <a:pt x="7187" y="12505"/>
                    </a:lnTo>
                    <a:lnTo>
                      <a:pt x="7530" y="12400"/>
                    </a:lnTo>
                    <a:lnTo>
                      <a:pt x="7874" y="12325"/>
                    </a:lnTo>
                    <a:lnTo>
                      <a:pt x="8248" y="12281"/>
                    </a:lnTo>
                    <a:lnTo>
                      <a:pt x="8606" y="12266"/>
                    </a:lnTo>
                    <a:lnTo>
                      <a:pt x="8994" y="12295"/>
                    </a:lnTo>
                    <a:lnTo>
                      <a:pt x="9383" y="12340"/>
                    </a:lnTo>
                    <a:lnTo>
                      <a:pt x="9771" y="12430"/>
                    </a:lnTo>
                    <a:lnTo>
                      <a:pt x="10175" y="12549"/>
                    </a:lnTo>
                    <a:lnTo>
                      <a:pt x="10593" y="12699"/>
                    </a:lnTo>
                    <a:lnTo>
                      <a:pt x="10713" y="12729"/>
                    </a:lnTo>
                    <a:lnTo>
                      <a:pt x="10832" y="12744"/>
                    </a:lnTo>
                    <a:lnTo>
                      <a:pt x="10967" y="12759"/>
                    </a:lnTo>
                    <a:lnTo>
                      <a:pt x="11071" y="12744"/>
                    </a:lnTo>
                    <a:lnTo>
                      <a:pt x="11191" y="12714"/>
                    </a:lnTo>
                    <a:lnTo>
                      <a:pt x="11295" y="12669"/>
                    </a:lnTo>
                    <a:lnTo>
                      <a:pt x="11400" y="12609"/>
                    </a:lnTo>
                    <a:lnTo>
                      <a:pt x="11489" y="12535"/>
                    </a:lnTo>
                    <a:lnTo>
                      <a:pt x="11564" y="12460"/>
                    </a:lnTo>
                    <a:lnTo>
                      <a:pt x="11639" y="12370"/>
                    </a:lnTo>
                    <a:lnTo>
                      <a:pt x="11684" y="12266"/>
                    </a:lnTo>
                    <a:lnTo>
                      <a:pt x="11728" y="12161"/>
                    </a:lnTo>
                    <a:lnTo>
                      <a:pt x="11758" y="12042"/>
                    </a:lnTo>
                    <a:lnTo>
                      <a:pt x="11773" y="11922"/>
                    </a:lnTo>
                    <a:lnTo>
                      <a:pt x="11773" y="11802"/>
                    </a:lnTo>
                    <a:lnTo>
                      <a:pt x="11743" y="11683"/>
                    </a:lnTo>
                    <a:lnTo>
                      <a:pt x="10817" y="8127"/>
                    </a:lnTo>
                    <a:lnTo>
                      <a:pt x="10369" y="6350"/>
                    </a:lnTo>
                    <a:lnTo>
                      <a:pt x="10249" y="5946"/>
                    </a:lnTo>
                    <a:lnTo>
                      <a:pt x="10100" y="5543"/>
                    </a:lnTo>
                    <a:lnTo>
                      <a:pt x="9951" y="5139"/>
                    </a:lnTo>
                    <a:lnTo>
                      <a:pt x="9771" y="4766"/>
                    </a:lnTo>
                    <a:lnTo>
                      <a:pt x="9607" y="4437"/>
                    </a:lnTo>
                    <a:lnTo>
                      <a:pt x="9413" y="4109"/>
                    </a:lnTo>
                    <a:lnTo>
                      <a:pt x="9219" y="3795"/>
                    </a:lnTo>
                    <a:lnTo>
                      <a:pt x="9024" y="3496"/>
                    </a:lnTo>
                    <a:lnTo>
                      <a:pt x="8800" y="3212"/>
                    </a:lnTo>
                    <a:lnTo>
                      <a:pt x="8561" y="2943"/>
                    </a:lnTo>
                    <a:lnTo>
                      <a:pt x="8322" y="2674"/>
                    </a:lnTo>
                    <a:lnTo>
                      <a:pt x="8068" y="2406"/>
                    </a:lnTo>
                    <a:lnTo>
                      <a:pt x="7814" y="2166"/>
                    </a:lnTo>
                    <a:lnTo>
                      <a:pt x="7545" y="1927"/>
                    </a:lnTo>
                    <a:lnTo>
                      <a:pt x="7261" y="1718"/>
                    </a:lnTo>
                    <a:lnTo>
                      <a:pt x="6963" y="1509"/>
                    </a:lnTo>
                    <a:lnTo>
                      <a:pt x="6664" y="1315"/>
                    </a:lnTo>
                    <a:lnTo>
                      <a:pt x="6365" y="1121"/>
                    </a:lnTo>
                    <a:lnTo>
                      <a:pt x="6051" y="956"/>
                    </a:lnTo>
                    <a:lnTo>
                      <a:pt x="5723" y="792"/>
                    </a:lnTo>
                    <a:lnTo>
                      <a:pt x="5409" y="658"/>
                    </a:lnTo>
                    <a:lnTo>
                      <a:pt x="5065" y="523"/>
                    </a:lnTo>
                    <a:lnTo>
                      <a:pt x="4737" y="404"/>
                    </a:lnTo>
                    <a:lnTo>
                      <a:pt x="4393" y="299"/>
                    </a:lnTo>
                    <a:lnTo>
                      <a:pt x="4035" y="209"/>
                    </a:lnTo>
                    <a:lnTo>
                      <a:pt x="3676" y="135"/>
                    </a:lnTo>
                    <a:lnTo>
                      <a:pt x="3332" y="75"/>
                    </a:lnTo>
                    <a:lnTo>
                      <a:pt x="2959" y="45"/>
                    </a:lnTo>
                    <a:lnTo>
                      <a:pt x="2600" y="15"/>
                    </a:lnTo>
                    <a:lnTo>
                      <a:pt x="22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1" name="Google Shape;1613;p33">
                <a:extLst>
                  <a:ext uri="{FF2B5EF4-FFF2-40B4-BE49-F238E27FC236}">
                    <a16:creationId xmlns:a16="http://schemas.microsoft.com/office/drawing/2014/main" id="{8E87CC0D-0C64-75D7-DC4E-F323FBAA9B3F}"/>
                  </a:ext>
                </a:extLst>
              </p:cNvPr>
              <p:cNvSpPr/>
              <p:nvPr/>
            </p:nvSpPr>
            <p:spPr>
              <a:xfrm>
                <a:off x="2186524" y="3536079"/>
                <a:ext cx="229615" cy="260252"/>
              </a:xfrm>
              <a:custGeom>
                <a:avLst/>
                <a:gdLst/>
                <a:ahLst/>
                <a:cxnLst/>
                <a:rect l="l" t="t" r="r" b="b"/>
                <a:pathLst>
                  <a:path w="9623" h="10907" extrusionOk="0">
                    <a:moveTo>
                      <a:pt x="7411" y="1"/>
                    </a:moveTo>
                    <a:lnTo>
                      <a:pt x="7306" y="16"/>
                    </a:lnTo>
                    <a:lnTo>
                      <a:pt x="7202" y="46"/>
                    </a:lnTo>
                    <a:lnTo>
                      <a:pt x="7097" y="90"/>
                    </a:lnTo>
                    <a:lnTo>
                      <a:pt x="7008" y="150"/>
                    </a:lnTo>
                    <a:lnTo>
                      <a:pt x="6918" y="240"/>
                    </a:lnTo>
                    <a:lnTo>
                      <a:pt x="6843" y="329"/>
                    </a:lnTo>
                    <a:lnTo>
                      <a:pt x="6559" y="688"/>
                    </a:lnTo>
                    <a:lnTo>
                      <a:pt x="6261" y="1032"/>
                    </a:lnTo>
                    <a:lnTo>
                      <a:pt x="5947" y="1315"/>
                    </a:lnTo>
                    <a:lnTo>
                      <a:pt x="5633" y="1584"/>
                    </a:lnTo>
                    <a:lnTo>
                      <a:pt x="5319" y="1808"/>
                    </a:lnTo>
                    <a:lnTo>
                      <a:pt x="5155" y="1898"/>
                    </a:lnTo>
                    <a:lnTo>
                      <a:pt x="4976" y="1988"/>
                    </a:lnTo>
                    <a:lnTo>
                      <a:pt x="4812" y="2062"/>
                    </a:lnTo>
                    <a:lnTo>
                      <a:pt x="4632" y="2137"/>
                    </a:lnTo>
                    <a:lnTo>
                      <a:pt x="4468" y="2197"/>
                    </a:lnTo>
                    <a:lnTo>
                      <a:pt x="4289" y="2257"/>
                    </a:lnTo>
                    <a:lnTo>
                      <a:pt x="4109" y="2286"/>
                    </a:lnTo>
                    <a:lnTo>
                      <a:pt x="3930" y="2331"/>
                    </a:lnTo>
                    <a:lnTo>
                      <a:pt x="3736" y="2346"/>
                    </a:lnTo>
                    <a:lnTo>
                      <a:pt x="3557" y="2361"/>
                    </a:lnTo>
                    <a:lnTo>
                      <a:pt x="3362" y="2376"/>
                    </a:lnTo>
                    <a:lnTo>
                      <a:pt x="3168" y="2361"/>
                    </a:lnTo>
                    <a:lnTo>
                      <a:pt x="2780" y="2331"/>
                    </a:lnTo>
                    <a:lnTo>
                      <a:pt x="2391" y="2257"/>
                    </a:lnTo>
                    <a:lnTo>
                      <a:pt x="1973" y="2152"/>
                    </a:lnTo>
                    <a:lnTo>
                      <a:pt x="1555" y="2018"/>
                    </a:lnTo>
                    <a:lnTo>
                      <a:pt x="1136" y="1823"/>
                    </a:lnTo>
                    <a:lnTo>
                      <a:pt x="1017" y="1793"/>
                    </a:lnTo>
                    <a:lnTo>
                      <a:pt x="897" y="1764"/>
                    </a:lnTo>
                    <a:lnTo>
                      <a:pt x="793" y="1749"/>
                    </a:lnTo>
                    <a:lnTo>
                      <a:pt x="673" y="1764"/>
                    </a:lnTo>
                    <a:lnTo>
                      <a:pt x="569" y="1793"/>
                    </a:lnTo>
                    <a:lnTo>
                      <a:pt x="479" y="1823"/>
                    </a:lnTo>
                    <a:lnTo>
                      <a:pt x="374" y="1883"/>
                    </a:lnTo>
                    <a:lnTo>
                      <a:pt x="285" y="1943"/>
                    </a:lnTo>
                    <a:lnTo>
                      <a:pt x="210" y="2018"/>
                    </a:lnTo>
                    <a:lnTo>
                      <a:pt x="150" y="2092"/>
                    </a:lnTo>
                    <a:lnTo>
                      <a:pt x="91" y="2197"/>
                    </a:lnTo>
                    <a:lnTo>
                      <a:pt x="46" y="2286"/>
                    </a:lnTo>
                    <a:lnTo>
                      <a:pt x="16" y="2391"/>
                    </a:lnTo>
                    <a:lnTo>
                      <a:pt x="1" y="2511"/>
                    </a:lnTo>
                    <a:lnTo>
                      <a:pt x="16" y="2630"/>
                    </a:lnTo>
                    <a:lnTo>
                      <a:pt x="31" y="2750"/>
                    </a:lnTo>
                    <a:lnTo>
                      <a:pt x="1256" y="7695"/>
                    </a:lnTo>
                    <a:lnTo>
                      <a:pt x="1316" y="7904"/>
                    </a:lnTo>
                    <a:lnTo>
                      <a:pt x="1390" y="8113"/>
                    </a:lnTo>
                    <a:lnTo>
                      <a:pt x="1465" y="8307"/>
                    </a:lnTo>
                    <a:lnTo>
                      <a:pt x="1555" y="8501"/>
                    </a:lnTo>
                    <a:lnTo>
                      <a:pt x="1644" y="8696"/>
                    </a:lnTo>
                    <a:lnTo>
                      <a:pt x="1749" y="8875"/>
                    </a:lnTo>
                    <a:lnTo>
                      <a:pt x="1868" y="9054"/>
                    </a:lnTo>
                    <a:lnTo>
                      <a:pt x="1988" y="9218"/>
                    </a:lnTo>
                    <a:lnTo>
                      <a:pt x="2122" y="9383"/>
                    </a:lnTo>
                    <a:lnTo>
                      <a:pt x="2257" y="9547"/>
                    </a:lnTo>
                    <a:lnTo>
                      <a:pt x="2391" y="9682"/>
                    </a:lnTo>
                    <a:lnTo>
                      <a:pt x="2556" y="9831"/>
                    </a:lnTo>
                    <a:lnTo>
                      <a:pt x="2705" y="9965"/>
                    </a:lnTo>
                    <a:lnTo>
                      <a:pt x="2869" y="10085"/>
                    </a:lnTo>
                    <a:lnTo>
                      <a:pt x="3034" y="10204"/>
                    </a:lnTo>
                    <a:lnTo>
                      <a:pt x="3213" y="10309"/>
                    </a:lnTo>
                    <a:lnTo>
                      <a:pt x="3392" y="10414"/>
                    </a:lnTo>
                    <a:lnTo>
                      <a:pt x="3572" y="10503"/>
                    </a:lnTo>
                    <a:lnTo>
                      <a:pt x="3766" y="10593"/>
                    </a:lnTo>
                    <a:lnTo>
                      <a:pt x="3945" y="10668"/>
                    </a:lnTo>
                    <a:lnTo>
                      <a:pt x="4154" y="10727"/>
                    </a:lnTo>
                    <a:lnTo>
                      <a:pt x="4348" y="10787"/>
                    </a:lnTo>
                    <a:lnTo>
                      <a:pt x="4543" y="10832"/>
                    </a:lnTo>
                    <a:lnTo>
                      <a:pt x="4752" y="10862"/>
                    </a:lnTo>
                    <a:lnTo>
                      <a:pt x="4961" y="10892"/>
                    </a:lnTo>
                    <a:lnTo>
                      <a:pt x="5170" y="10907"/>
                    </a:lnTo>
                    <a:lnTo>
                      <a:pt x="5588" y="10907"/>
                    </a:lnTo>
                    <a:lnTo>
                      <a:pt x="5812" y="10892"/>
                    </a:lnTo>
                    <a:lnTo>
                      <a:pt x="6022" y="10862"/>
                    </a:lnTo>
                    <a:lnTo>
                      <a:pt x="6231" y="10817"/>
                    </a:lnTo>
                    <a:lnTo>
                      <a:pt x="6455" y="10772"/>
                    </a:lnTo>
                    <a:lnTo>
                      <a:pt x="6664" y="10712"/>
                    </a:lnTo>
                    <a:lnTo>
                      <a:pt x="6858" y="10638"/>
                    </a:lnTo>
                    <a:lnTo>
                      <a:pt x="7052" y="10563"/>
                    </a:lnTo>
                    <a:lnTo>
                      <a:pt x="7247" y="10473"/>
                    </a:lnTo>
                    <a:lnTo>
                      <a:pt x="7441" y="10384"/>
                    </a:lnTo>
                    <a:lnTo>
                      <a:pt x="7620" y="10279"/>
                    </a:lnTo>
                    <a:lnTo>
                      <a:pt x="7785" y="10160"/>
                    </a:lnTo>
                    <a:lnTo>
                      <a:pt x="7949" y="10040"/>
                    </a:lnTo>
                    <a:lnTo>
                      <a:pt x="8113" y="9921"/>
                    </a:lnTo>
                    <a:lnTo>
                      <a:pt x="8263" y="9771"/>
                    </a:lnTo>
                    <a:lnTo>
                      <a:pt x="8412" y="9637"/>
                    </a:lnTo>
                    <a:lnTo>
                      <a:pt x="8546" y="9487"/>
                    </a:lnTo>
                    <a:lnTo>
                      <a:pt x="8681" y="9338"/>
                    </a:lnTo>
                    <a:lnTo>
                      <a:pt x="8800" y="9174"/>
                    </a:lnTo>
                    <a:lnTo>
                      <a:pt x="8920" y="9009"/>
                    </a:lnTo>
                    <a:lnTo>
                      <a:pt x="9025" y="8830"/>
                    </a:lnTo>
                    <a:lnTo>
                      <a:pt x="9129" y="8651"/>
                    </a:lnTo>
                    <a:lnTo>
                      <a:pt x="9219" y="8471"/>
                    </a:lnTo>
                    <a:lnTo>
                      <a:pt x="9308" y="8292"/>
                    </a:lnTo>
                    <a:lnTo>
                      <a:pt x="9383" y="8098"/>
                    </a:lnTo>
                    <a:lnTo>
                      <a:pt x="9443" y="7904"/>
                    </a:lnTo>
                    <a:lnTo>
                      <a:pt x="9503" y="7710"/>
                    </a:lnTo>
                    <a:lnTo>
                      <a:pt x="9547" y="7515"/>
                    </a:lnTo>
                    <a:lnTo>
                      <a:pt x="9577" y="7306"/>
                    </a:lnTo>
                    <a:lnTo>
                      <a:pt x="9607" y="7112"/>
                    </a:lnTo>
                    <a:lnTo>
                      <a:pt x="9622" y="6903"/>
                    </a:lnTo>
                    <a:lnTo>
                      <a:pt x="9622" y="6694"/>
                    </a:lnTo>
                    <a:lnTo>
                      <a:pt x="9622" y="6484"/>
                    </a:lnTo>
                    <a:lnTo>
                      <a:pt x="9607" y="6275"/>
                    </a:lnTo>
                    <a:lnTo>
                      <a:pt x="9577" y="6066"/>
                    </a:lnTo>
                    <a:lnTo>
                      <a:pt x="9547" y="5857"/>
                    </a:lnTo>
                    <a:lnTo>
                      <a:pt x="9503" y="5633"/>
                    </a:lnTo>
                    <a:lnTo>
                      <a:pt x="8248" y="598"/>
                    </a:lnTo>
                    <a:lnTo>
                      <a:pt x="8203" y="479"/>
                    </a:lnTo>
                    <a:lnTo>
                      <a:pt x="8158" y="374"/>
                    </a:lnTo>
                    <a:lnTo>
                      <a:pt x="8083" y="285"/>
                    </a:lnTo>
                    <a:lnTo>
                      <a:pt x="8009" y="210"/>
                    </a:lnTo>
                    <a:lnTo>
                      <a:pt x="7919" y="135"/>
                    </a:lnTo>
                    <a:lnTo>
                      <a:pt x="7829" y="75"/>
                    </a:lnTo>
                    <a:lnTo>
                      <a:pt x="7740" y="46"/>
                    </a:lnTo>
                    <a:lnTo>
                      <a:pt x="7635" y="16"/>
                    </a:lnTo>
                    <a:lnTo>
                      <a:pt x="75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1614;p33">
                <a:extLst>
                  <a:ext uri="{FF2B5EF4-FFF2-40B4-BE49-F238E27FC236}">
                    <a16:creationId xmlns:a16="http://schemas.microsoft.com/office/drawing/2014/main" id="{3A28E30F-0409-981C-089F-49D89717FCD2}"/>
                  </a:ext>
                </a:extLst>
              </p:cNvPr>
              <p:cNvSpPr/>
              <p:nvPr/>
            </p:nvSpPr>
            <p:spPr>
              <a:xfrm>
                <a:off x="2160516" y="3389219"/>
                <a:ext cx="203916" cy="203940"/>
              </a:xfrm>
              <a:custGeom>
                <a:avLst/>
                <a:gdLst/>
                <a:ahLst/>
                <a:cxnLst/>
                <a:rect l="l" t="t" r="r" b="b"/>
                <a:pathLst>
                  <a:path w="8546" h="8547" extrusionOk="0">
                    <a:moveTo>
                      <a:pt x="4049" y="1"/>
                    </a:moveTo>
                    <a:lnTo>
                      <a:pt x="3840" y="16"/>
                    </a:lnTo>
                    <a:lnTo>
                      <a:pt x="3631" y="45"/>
                    </a:lnTo>
                    <a:lnTo>
                      <a:pt x="3422" y="90"/>
                    </a:lnTo>
                    <a:lnTo>
                      <a:pt x="3197" y="135"/>
                    </a:lnTo>
                    <a:lnTo>
                      <a:pt x="2988" y="195"/>
                    </a:lnTo>
                    <a:lnTo>
                      <a:pt x="2779" y="270"/>
                    </a:lnTo>
                    <a:lnTo>
                      <a:pt x="2585" y="344"/>
                    </a:lnTo>
                    <a:lnTo>
                      <a:pt x="2391" y="434"/>
                    </a:lnTo>
                    <a:lnTo>
                      <a:pt x="2197" y="538"/>
                    </a:lnTo>
                    <a:lnTo>
                      <a:pt x="2017" y="643"/>
                    </a:lnTo>
                    <a:lnTo>
                      <a:pt x="1838" y="763"/>
                    </a:lnTo>
                    <a:lnTo>
                      <a:pt x="1674" y="882"/>
                    </a:lnTo>
                    <a:lnTo>
                      <a:pt x="1509" y="1017"/>
                    </a:lnTo>
                    <a:lnTo>
                      <a:pt x="1360" y="1151"/>
                    </a:lnTo>
                    <a:lnTo>
                      <a:pt x="1210" y="1300"/>
                    </a:lnTo>
                    <a:lnTo>
                      <a:pt x="1076" y="1450"/>
                    </a:lnTo>
                    <a:lnTo>
                      <a:pt x="942" y="1599"/>
                    </a:lnTo>
                    <a:lnTo>
                      <a:pt x="807" y="1763"/>
                    </a:lnTo>
                    <a:lnTo>
                      <a:pt x="703" y="1928"/>
                    </a:lnTo>
                    <a:lnTo>
                      <a:pt x="583" y="2107"/>
                    </a:lnTo>
                    <a:lnTo>
                      <a:pt x="493" y="2286"/>
                    </a:lnTo>
                    <a:lnTo>
                      <a:pt x="404" y="2466"/>
                    </a:lnTo>
                    <a:lnTo>
                      <a:pt x="314" y="2660"/>
                    </a:lnTo>
                    <a:lnTo>
                      <a:pt x="239" y="2854"/>
                    </a:lnTo>
                    <a:lnTo>
                      <a:pt x="180" y="3048"/>
                    </a:lnTo>
                    <a:lnTo>
                      <a:pt x="120" y="3242"/>
                    </a:lnTo>
                    <a:lnTo>
                      <a:pt x="75" y="3452"/>
                    </a:lnTo>
                    <a:lnTo>
                      <a:pt x="45" y="3661"/>
                    </a:lnTo>
                    <a:lnTo>
                      <a:pt x="15" y="3855"/>
                    </a:lnTo>
                    <a:lnTo>
                      <a:pt x="0" y="4064"/>
                    </a:lnTo>
                    <a:lnTo>
                      <a:pt x="0" y="4288"/>
                    </a:lnTo>
                    <a:lnTo>
                      <a:pt x="0" y="4497"/>
                    </a:lnTo>
                    <a:lnTo>
                      <a:pt x="30" y="4707"/>
                    </a:lnTo>
                    <a:lnTo>
                      <a:pt x="45" y="4916"/>
                    </a:lnTo>
                    <a:lnTo>
                      <a:pt x="90" y="5140"/>
                    </a:lnTo>
                    <a:lnTo>
                      <a:pt x="135" y="5349"/>
                    </a:lnTo>
                    <a:lnTo>
                      <a:pt x="195" y="5558"/>
                    </a:lnTo>
                    <a:lnTo>
                      <a:pt x="269" y="5767"/>
                    </a:lnTo>
                    <a:lnTo>
                      <a:pt x="344" y="5961"/>
                    </a:lnTo>
                    <a:lnTo>
                      <a:pt x="434" y="6156"/>
                    </a:lnTo>
                    <a:lnTo>
                      <a:pt x="538" y="6350"/>
                    </a:lnTo>
                    <a:lnTo>
                      <a:pt x="643" y="6529"/>
                    </a:lnTo>
                    <a:lnTo>
                      <a:pt x="762" y="6708"/>
                    </a:lnTo>
                    <a:lnTo>
                      <a:pt x="882" y="6873"/>
                    </a:lnTo>
                    <a:lnTo>
                      <a:pt x="1016" y="7037"/>
                    </a:lnTo>
                    <a:lnTo>
                      <a:pt x="1151" y="7187"/>
                    </a:lnTo>
                    <a:lnTo>
                      <a:pt x="1300" y="7336"/>
                    </a:lnTo>
                    <a:lnTo>
                      <a:pt x="1450" y="7485"/>
                    </a:lnTo>
                    <a:lnTo>
                      <a:pt x="1599" y="7605"/>
                    </a:lnTo>
                    <a:lnTo>
                      <a:pt x="1763" y="7739"/>
                    </a:lnTo>
                    <a:lnTo>
                      <a:pt x="1943" y="7859"/>
                    </a:lnTo>
                    <a:lnTo>
                      <a:pt x="2107" y="7963"/>
                    </a:lnTo>
                    <a:lnTo>
                      <a:pt x="2286" y="8053"/>
                    </a:lnTo>
                    <a:lnTo>
                      <a:pt x="2480" y="8158"/>
                    </a:lnTo>
                    <a:lnTo>
                      <a:pt x="2660" y="8232"/>
                    </a:lnTo>
                    <a:lnTo>
                      <a:pt x="2854" y="8307"/>
                    </a:lnTo>
                    <a:lnTo>
                      <a:pt x="3048" y="8367"/>
                    </a:lnTo>
                    <a:lnTo>
                      <a:pt x="3257" y="8427"/>
                    </a:lnTo>
                    <a:lnTo>
                      <a:pt x="3451" y="8471"/>
                    </a:lnTo>
                    <a:lnTo>
                      <a:pt x="3661" y="8501"/>
                    </a:lnTo>
                    <a:lnTo>
                      <a:pt x="3870" y="8531"/>
                    </a:lnTo>
                    <a:lnTo>
                      <a:pt x="4079" y="8546"/>
                    </a:lnTo>
                    <a:lnTo>
                      <a:pt x="4497" y="8546"/>
                    </a:lnTo>
                    <a:lnTo>
                      <a:pt x="4706" y="8531"/>
                    </a:lnTo>
                    <a:lnTo>
                      <a:pt x="4930" y="8501"/>
                    </a:lnTo>
                    <a:lnTo>
                      <a:pt x="5140" y="8456"/>
                    </a:lnTo>
                    <a:lnTo>
                      <a:pt x="5349" y="8412"/>
                    </a:lnTo>
                    <a:lnTo>
                      <a:pt x="5558" y="8352"/>
                    </a:lnTo>
                    <a:lnTo>
                      <a:pt x="5767" y="8277"/>
                    </a:lnTo>
                    <a:lnTo>
                      <a:pt x="5976" y="8202"/>
                    </a:lnTo>
                    <a:lnTo>
                      <a:pt x="6170" y="8113"/>
                    </a:lnTo>
                    <a:lnTo>
                      <a:pt x="6350" y="8008"/>
                    </a:lnTo>
                    <a:lnTo>
                      <a:pt x="6529" y="7904"/>
                    </a:lnTo>
                    <a:lnTo>
                      <a:pt x="6708" y="7784"/>
                    </a:lnTo>
                    <a:lnTo>
                      <a:pt x="6873" y="7665"/>
                    </a:lnTo>
                    <a:lnTo>
                      <a:pt x="7037" y="7530"/>
                    </a:lnTo>
                    <a:lnTo>
                      <a:pt x="7201" y="7396"/>
                    </a:lnTo>
                    <a:lnTo>
                      <a:pt x="7336" y="7246"/>
                    </a:lnTo>
                    <a:lnTo>
                      <a:pt x="7485" y="7097"/>
                    </a:lnTo>
                    <a:lnTo>
                      <a:pt x="7620" y="6947"/>
                    </a:lnTo>
                    <a:lnTo>
                      <a:pt x="7739" y="6783"/>
                    </a:lnTo>
                    <a:lnTo>
                      <a:pt x="7859" y="6619"/>
                    </a:lnTo>
                    <a:lnTo>
                      <a:pt x="7963" y="6440"/>
                    </a:lnTo>
                    <a:lnTo>
                      <a:pt x="8068" y="6260"/>
                    </a:lnTo>
                    <a:lnTo>
                      <a:pt x="8157" y="6081"/>
                    </a:lnTo>
                    <a:lnTo>
                      <a:pt x="8232" y="5887"/>
                    </a:lnTo>
                    <a:lnTo>
                      <a:pt x="8307" y="5693"/>
                    </a:lnTo>
                    <a:lnTo>
                      <a:pt x="8367" y="5498"/>
                    </a:lnTo>
                    <a:lnTo>
                      <a:pt x="8426" y="5304"/>
                    </a:lnTo>
                    <a:lnTo>
                      <a:pt x="8471" y="5095"/>
                    </a:lnTo>
                    <a:lnTo>
                      <a:pt x="8501" y="4886"/>
                    </a:lnTo>
                    <a:lnTo>
                      <a:pt x="8531" y="4692"/>
                    </a:lnTo>
                    <a:lnTo>
                      <a:pt x="8546" y="4482"/>
                    </a:lnTo>
                    <a:lnTo>
                      <a:pt x="8546" y="4258"/>
                    </a:lnTo>
                    <a:lnTo>
                      <a:pt x="8546" y="4049"/>
                    </a:lnTo>
                    <a:lnTo>
                      <a:pt x="8531" y="3840"/>
                    </a:lnTo>
                    <a:lnTo>
                      <a:pt x="8501" y="3631"/>
                    </a:lnTo>
                    <a:lnTo>
                      <a:pt x="8456" y="3407"/>
                    </a:lnTo>
                    <a:lnTo>
                      <a:pt x="8411" y="3198"/>
                    </a:lnTo>
                    <a:lnTo>
                      <a:pt x="8352" y="2989"/>
                    </a:lnTo>
                    <a:lnTo>
                      <a:pt x="8277" y="2779"/>
                    </a:lnTo>
                    <a:lnTo>
                      <a:pt x="8202" y="2585"/>
                    </a:lnTo>
                    <a:lnTo>
                      <a:pt x="8113" y="2391"/>
                    </a:lnTo>
                    <a:lnTo>
                      <a:pt x="8008" y="2197"/>
                    </a:lnTo>
                    <a:lnTo>
                      <a:pt x="7903" y="2017"/>
                    </a:lnTo>
                    <a:lnTo>
                      <a:pt x="7799" y="1838"/>
                    </a:lnTo>
                    <a:lnTo>
                      <a:pt x="7664" y="1674"/>
                    </a:lnTo>
                    <a:lnTo>
                      <a:pt x="7545" y="1510"/>
                    </a:lnTo>
                    <a:lnTo>
                      <a:pt x="7395" y="1360"/>
                    </a:lnTo>
                    <a:lnTo>
                      <a:pt x="7261" y="1211"/>
                    </a:lnTo>
                    <a:lnTo>
                      <a:pt x="7112" y="1061"/>
                    </a:lnTo>
                    <a:lnTo>
                      <a:pt x="6947" y="942"/>
                    </a:lnTo>
                    <a:lnTo>
                      <a:pt x="6783" y="807"/>
                    </a:lnTo>
                    <a:lnTo>
                      <a:pt x="6619" y="703"/>
                    </a:lnTo>
                    <a:lnTo>
                      <a:pt x="6439" y="583"/>
                    </a:lnTo>
                    <a:lnTo>
                      <a:pt x="6260" y="494"/>
                    </a:lnTo>
                    <a:lnTo>
                      <a:pt x="6081" y="404"/>
                    </a:lnTo>
                    <a:lnTo>
                      <a:pt x="5887" y="314"/>
                    </a:lnTo>
                    <a:lnTo>
                      <a:pt x="5692" y="240"/>
                    </a:lnTo>
                    <a:lnTo>
                      <a:pt x="5498" y="180"/>
                    </a:lnTo>
                    <a:lnTo>
                      <a:pt x="5304" y="120"/>
                    </a:lnTo>
                    <a:lnTo>
                      <a:pt x="5095" y="75"/>
                    </a:lnTo>
                    <a:lnTo>
                      <a:pt x="4901" y="45"/>
                    </a:lnTo>
                    <a:lnTo>
                      <a:pt x="4691" y="16"/>
                    </a:lnTo>
                    <a:lnTo>
                      <a:pt x="44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1615;p33">
                <a:extLst>
                  <a:ext uri="{FF2B5EF4-FFF2-40B4-BE49-F238E27FC236}">
                    <a16:creationId xmlns:a16="http://schemas.microsoft.com/office/drawing/2014/main" id="{6D16664D-3ACC-9513-8938-659720F980BA}"/>
                  </a:ext>
                </a:extLst>
              </p:cNvPr>
              <p:cNvSpPr/>
              <p:nvPr/>
            </p:nvSpPr>
            <p:spPr>
              <a:xfrm>
                <a:off x="2207569" y="3436271"/>
                <a:ext cx="110166" cy="10983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4603" extrusionOk="0">
                    <a:moveTo>
                      <a:pt x="2182" y="1"/>
                    </a:moveTo>
                    <a:lnTo>
                      <a:pt x="1958" y="16"/>
                    </a:lnTo>
                    <a:lnTo>
                      <a:pt x="1718" y="75"/>
                    </a:lnTo>
                    <a:lnTo>
                      <a:pt x="1494" y="135"/>
                    </a:lnTo>
                    <a:lnTo>
                      <a:pt x="1285" y="225"/>
                    </a:lnTo>
                    <a:lnTo>
                      <a:pt x="1091" y="344"/>
                    </a:lnTo>
                    <a:lnTo>
                      <a:pt x="897" y="464"/>
                    </a:lnTo>
                    <a:lnTo>
                      <a:pt x="732" y="613"/>
                    </a:lnTo>
                    <a:lnTo>
                      <a:pt x="568" y="777"/>
                    </a:lnTo>
                    <a:lnTo>
                      <a:pt x="434" y="942"/>
                    </a:lnTo>
                    <a:lnTo>
                      <a:pt x="314" y="1136"/>
                    </a:lnTo>
                    <a:lnTo>
                      <a:pt x="210" y="1330"/>
                    </a:lnTo>
                    <a:lnTo>
                      <a:pt x="135" y="1539"/>
                    </a:lnTo>
                    <a:lnTo>
                      <a:pt x="60" y="1749"/>
                    </a:lnTo>
                    <a:lnTo>
                      <a:pt x="15" y="1973"/>
                    </a:lnTo>
                    <a:lnTo>
                      <a:pt x="0" y="2197"/>
                    </a:lnTo>
                    <a:lnTo>
                      <a:pt x="0" y="2421"/>
                    </a:lnTo>
                    <a:lnTo>
                      <a:pt x="30" y="2645"/>
                    </a:lnTo>
                    <a:lnTo>
                      <a:pt x="75" y="2884"/>
                    </a:lnTo>
                    <a:lnTo>
                      <a:pt x="135" y="3108"/>
                    </a:lnTo>
                    <a:lnTo>
                      <a:pt x="239" y="3317"/>
                    </a:lnTo>
                    <a:lnTo>
                      <a:pt x="344" y="3526"/>
                    </a:lnTo>
                    <a:lnTo>
                      <a:pt x="478" y="3706"/>
                    </a:lnTo>
                    <a:lnTo>
                      <a:pt x="613" y="3870"/>
                    </a:lnTo>
                    <a:lnTo>
                      <a:pt x="777" y="4034"/>
                    </a:lnTo>
                    <a:lnTo>
                      <a:pt x="957" y="4169"/>
                    </a:lnTo>
                    <a:lnTo>
                      <a:pt x="1136" y="4288"/>
                    </a:lnTo>
                    <a:lnTo>
                      <a:pt x="1330" y="4393"/>
                    </a:lnTo>
                    <a:lnTo>
                      <a:pt x="1539" y="4482"/>
                    </a:lnTo>
                    <a:lnTo>
                      <a:pt x="1748" y="4542"/>
                    </a:lnTo>
                    <a:lnTo>
                      <a:pt x="1972" y="4587"/>
                    </a:lnTo>
                    <a:lnTo>
                      <a:pt x="2197" y="4602"/>
                    </a:lnTo>
                    <a:lnTo>
                      <a:pt x="2421" y="4602"/>
                    </a:lnTo>
                    <a:lnTo>
                      <a:pt x="2660" y="4587"/>
                    </a:lnTo>
                    <a:lnTo>
                      <a:pt x="2884" y="4542"/>
                    </a:lnTo>
                    <a:lnTo>
                      <a:pt x="3108" y="4468"/>
                    </a:lnTo>
                    <a:lnTo>
                      <a:pt x="3317" y="4378"/>
                    </a:lnTo>
                    <a:lnTo>
                      <a:pt x="3526" y="4258"/>
                    </a:lnTo>
                    <a:lnTo>
                      <a:pt x="3705" y="4139"/>
                    </a:lnTo>
                    <a:lnTo>
                      <a:pt x="3885" y="3989"/>
                    </a:lnTo>
                    <a:lnTo>
                      <a:pt x="4034" y="3825"/>
                    </a:lnTo>
                    <a:lnTo>
                      <a:pt x="4169" y="3661"/>
                    </a:lnTo>
                    <a:lnTo>
                      <a:pt x="4288" y="3467"/>
                    </a:lnTo>
                    <a:lnTo>
                      <a:pt x="4393" y="3272"/>
                    </a:lnTo>
                    <a:lnTo>
                      <a:pt x="4482" y="3063"/>
                    </a:lnTo>
                    <a:lnTo>
                      <a:pt x="4542" y="2854"/>
                    </a:lnTo>
                    <a:lnTo>
                      <a:pt x="4587" y="2630"/>
                    </a:lnTo>
                    <a:lnTo>
                      <a:pt x="4617" y="2406"/>
                    </a:lnTo>
                    <a:lnTo>
                      <a:pt x="4602" y="2182"/>
                    </a:lnTo>
                    <a:lnTo>
                      <a:pt x="4587" y="1958"/>
                    </a:lnTo>
                    <a:lnTo>
                      <a:pt x="4542" y="1719"/>
                    </a:lnTo>
                    <a:lnTo>
                      <a:pt x="4467" y="1495"/>
                    </a:lnTo>
                    <a:lnTo>
                      <a:pt x="4378" y="1285"/>
                    </a:lnTo>
                    <a:lnTo>
                      <a:pt x="4258" y="1076"/>
                    </a:lnTo>
                    <a:lnTo>
                      <a:pt x="4139" y="897"/>
                    </a:lnTo>
                    <a:lnTo>
                      <a:pt x="3989" y="733"/>
                    </a:lnTo>
                    <a:lnTo>
                      <a:pt x="3825" y="568"/>
                    </a:lnTo>
                    <a:lnTo>
                      <a:pt x="3661" y="434"/>
                    </a:lnTo>
                    <a:lnTo>
                      <a:pt x="3466" y="314"/>
                    </a:lnTo>
                    <a:lnTo>
                      <a:pt x="3272" y="210"/>
                    </a:lnTo>
                    <a:lnTo>
                      <a:pt x="3063" y="120"/>
                    </a:lnTo>
                    <a:lnTo>
                      <a:pt x="2854" y="60"/>
                    </a:lnTo>
                    <a:lnTo>
                      <a:pt x="2645" y="16"/>
                    </a:lnTo>
                    <a:lnTo>
                      <a:pt x="24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1616;p33">
                <a:extLst>
                  <a:ext uri="{FF2B5EF4-FFF2-40B4-BE49-F238E27FC236}">
                    <a16:creationId xmlns:a16="http://schemas.microsoft.com/office/drawing/2014/main" id="{29FA573D-26C8-FFDC-7F6B-8634ADB71B81}"/>
                  </a:ext>
                </a:extLst>
              </p:cNvPr>
              <p:cNvSpPr/>
              <p:nvPr/>
            </p:nvSpPr>
            <p:spPr>
              <a:xfrm>
                <a:off x="2047514" y="3017429"/>
                <a:ext cx="203916" cy="203940"/>
              </a:xfrm>
              <a:custGeom>
                <a:avLst/>
                <a:gdLst/>
                <a:ahLst/>
                <a:cxnLst/>
                <a:rect l="l" t="t" r="r" b="b"/>
                <a:pathLst>
                  <a:path w="8546" h="8547" extrusionOk="0">
                    <a:moveTo>
                      <a:pt x="4049" y="1"/>
                    </a:moveTo>
                    <a:lnTo>
                      <a:pt x="3840" y="16"/>
                    </a:lnTo>
                    <a:lnTo>
                      <a:pt x="3631" y="46"/>
                    </a:lnTo>
                    <a:lnTo>
                      <a:pt x="3407" y="90"/>
                    </a:lnTo>
                    <a:lnTo>
                      <a:pt x="3198" y="135"/>
                    </a:lnTo>
                    <a:lnTo>
                      <a:pt x="2988" y="195"/>
                    </a:lnTo>
                    <a:lnTo>
                      <a:pt x="2779" y="270"/>
                    </a:lnTo>
                    <a:lnTo>
                      <a:pt x="2585" y="344"/>
                    </a:lnTo>
                    <a:lnTo>
                      <a:pt x="2391" y="434"/>
                    </a:lnTo>
                    <a:lnTo>
                      <a:pt x="2197" y="539"/>
                    </a:lnTo>
                    <a:lnTo>
                      <a:pt x="2017" y="643"/>
                    </a:lnTo>
                    <a:lnTo>
                      <a:pt x="1838" y="763"/>
                    </a:lnTo>
                    <a:lnTo>
                      <a:pt x="1674" y="882"/>
                    </a:lnTo>
                    <a:lnTo>
                      <a:pt x="1509" y="1017"/>
                    </a:lnTo>
                    <a:lnTo>
                      <a:pt x="1360" y="1151"/>
                    </a:lnTo>
                    <a:lnTo>
                      <a:pt x="1211" y="1300"/>
                    </a:lnTo>
                    <a:lnTo>
                      <a:pt x="1076" y="1450"/>
                    </a:lnTo>
                    <a:lnTo>
                      <a:pt x="942" y="1599"/>
                    </a:lnTo>
                    <a:lnTo>
                      <a:pt x="807" y="1764"/>
                    </a:lnTo>
                    <a:lnTo>
                      <a:pt x="703" y="1943"/>
                    </a:lnTo>
                    <a:lnTo>
                      <a:pt x="583" y="2107"/>
                    </a:lnTo>
                    <a:lnTo>
                      <a:pt x="494" y="2286"/>
                    </a:lnTo>
                    <a:lnTo>
                      <a:pt x="404" y="2466"/>
                    </a:lnTo>
                    <a:lnTo>
                      <a:pt x="314" y="2660"/>
                    </a:lnTo>
                    <a:lnTo>
                      <a:pt x="240" y="2854"/>
                    </a:lnTo>
                    <a:lnTo>
                      <a:pt x="180" y="3048"/>
                    </a:lnTo>
                    <a:lnTo>
                      <a:pt x="120" y="3243"/>
                    </a:lnTo>
                    <a:lnTo>
                      <a:pt x="75" y="3452"/>
                    </a:lnTo>
                    <a:lnTo>
                      <a:pt x="45" y="3661"/>
                    </a:lnTo>
                    <a:lnTo>
                      <a:pt x="15" y="3855"/>
                    </a:lnTo>
                    <a:lnTo>
                      <a:pt x="1" y="4064"/>
                    </a:lnTo>
                    <a:lnTo>
                      <a:pt x="1" y="4288"/>
                    </a:lnTo>
                    <a:lnTo>
                      <a:pt x="1" y="4497"/>
                    </a:lnTo>
                    <a:lnTo>
                      <a:pt x="15" y="4707"/>
                    </a:lnTo>
                    <a:lnTo>
                      <a:pt x="45" y="4916"/>
                    </a:lnTo>
                    <a:lnTo>
                      <a:pt x="90" y="5140"/>
                    </a:lnTo>
                    <a:lnTo>
                      <a:pt x="135" y="5349"/>
                    </a:lnTo>
                    <a:lnTo>
                      <a:pt x="195" y="5558"/>
                    </a:lnTo>
                    <a:lnTo>
                      <a:pt x="269" y="5767"/>
                    </a:lnTo>
                    <a:lnTo>
                      <a:pt x="344" y="5962"/>
                    </a:lnTo>
                    <a:lnTo>
                      <a:pt x="434" y="6156"/>
                    </a:lnTo>
                    <a:lnTo>
                      <a:pt x="538" y="6350"/>
                    </a:lnTo>
                    <a:lnTo>
                      <a:pt x="643" y="6529"/>
                    </a:lnTo>
                    <a:lnTo>
                      <a:pt x="762" y="6709"/>
                    </a:lnTo>
                    <a:lnTo>
                      <a:pt x="882" y="6873"/>
                    </a:lnTo>
                    <a:lnTo>
                      <a:pt x="1016" y="7037"/>
                    </a:lnTo>
                    <a:lnTo>
                      <a:pt x="1151" y="7187"/>
                    </a:lnTo>
                    <a:lnTo>
                      <a:pt x="1300" y="7336"/>
                    </a:lnTo>
                    <a:lnTo>
                      <a:pt x="1450" y="7485"/>
                    </a:lnTo>
                    <a:lnTo>
                      <a:pt x="1599" y="7605"/>
                    </a:lnTo>
                    <a:lnTo>
                      <a:pt x="1763" y="7739"/>
                    </a:lnTo>
                    <a:lnTo>
                      <a:pt x="1943" y="7859"/>
                    </a:lnTo>
                    <a:lnTo>
                      <a:pt x="2107" y="7963"/>
                    </a:lnTo>
                    <a:lnTo>
                      <a:pt x="2286" y="8053"/>
                    </a:lnTo>
                    <a:lnTo>
                      <a:pt x="2481" y="8158"/>
                    </a:lnTo>
                    <a:lnTo>
                      <a:pt x="2660" y="8232"/>
                    </a:lnTo>
                    <a:lnTo>
                      <a:pt x="2854" y="8307"/>
                    </a:lnTo>
                    <a:lnTo>
                      <a:pt x="3048" y="8367"/>
                    </a:lnTo>
                    <a:lnTo>
                      <a:pt x="3242" y="8427"/>
                    </a:lnTo>
                    <a:lnTo>
                      <a:pt x="3452" y="8471"/>
                    </a:lnTo>
                    <a:lnTo>
                      <a:pt x="3661" y="8501"/>
                    </a:lnTo>
                    <a:lnTo>
                      <a:pt x="3870" y="8531"/>
                    </a:lnTo>
                    <a:lnTo>
                      <a:pt x="4079" y="8546"/>
                    </a:lnTo>
                    <a:lnTo>
                      <a:pt x="4497" y="8546"/>
                    </a:lnTo>
                    <a:lnTo>
                      <a:pt x="4707" y="8531"/>
                    </a:lnTo>
                    <a:lnTo>
                      <a:pt x="4916" y="8501"/>
                    </a:lnTo>
                    <a:lnTo>
                      <a:pt x="5140" y="8456"/>
                    </a:lnTo>
                    <a:lnTo>
                      <a:pt x="5349" y="8412"/>
                    </a:lnTo>
                    <a:lnTo>
                      <a:pt x="5558" y="8352"/>
                    </a:lnTo>
                    <a:lnTo>
                      <a:pt x="5767" y="8277"/>
                    </a:lnTo>
                    <a:lnTo>
                      <a:pt x="5961" y="8202"/>
                    </a:lnTo>
                    <a:lnTo>
                      <a:pt x="6156" y="8113"/>
                    </a:lnTo>
                    <a:lnTo>
                      <a:pt x="6350" y="8008"/>
                    </a:lnTo>
                    <a:lnTo>
                      <a:pt x="6529" y="7904"/>
                    </a:lnTo>
                    <a:lnTo>
                      <a:pt x="6708" y="7784"/>
                    </a:lnTo>
                    <a:lnTo>
                      <a:pt x="6873" y="7665"/>
                    </a:lnTo>
                    <a:lnTo>
                      <a:pt x="7037" y="7530"/>
                    </a:lnTo>
                    <a:lnTo>
                      <a:pt x="7186" y="7396"/>
                    </a:lnTo>
                    <a:lnTo>
                      <a:pt x="7336" y="7261"/>
                    </a:lnTo>
                    <a:lnTo>
                      <a:pt x="7485" y="7097"/>
                    </a:lnTo>
                    <a:lnTo>
                      <a:pt x="7620" y="6948"/>
                    </a:lnTo>
                    <a:lnTo>
                      <a:pt x="7739" y="6783"/>
                    </a:lnTo>
                    <a:lnTo>
                      <a:pt x="7859" y="6619"/>
                    </a:lnTo>
                    <a:lnTo>
                      <a:pt x="7963" y="6440"/>
                    </a:lnTo>
                    <a:lnTo>
                      <a:pt x="8068" y="6260"/>
                    </a:lnTo>
                    <a:lnTo>
                      <a:pt x="8158" y="6081"/>
                    </a:lnTo>
                    <a:lnTo>
                      <a:pt x="8232" y="5887"/>
                    </a:lnTo>
                    <a:lnTo>
                      <a:pt x="8307" y="5693"/>
                    </a:lnTo>
                    <a:lnTo>
                      <a:pt x="8367" y="5498"/>
                    </a:lnTo>
                    <a:lnTo>
                      <a:pt x="8426" y="5304"/>
                    </a:lnTo>
                    <a:lnTo>
                      <a:pt x="8471" y="5095"/>
                    </a:lnTo>
                    <a:lnTo>
                      <a:pt x="8501" y="4886"/>
                    </a:lnTo>
                    <a:lnTo>
                      <a:pt x="8531" y="4692"/>
                    </a:lnTo>
                    <a:lnTo>
                      <a:pt x="8546" y="4483"/>
                    </a:lnTo>
                    <a:lnTo>
                      <a:pt x="8546" y="4258"/>
                    </a:lnTo>
                    <a:lnTo>
                      <a:pt x="8546" y="4049"/>
                    </a:lnTo>
                    <a:lnTo>
                      <a:pt x="8531" y="3840"/>
                    </a:lnTo>
                    <a:lnTo>
                      <a:pt x="8501" y="3631"/>
                    </a:lnTo>
                    <a:lnTo>
                      <a:pt x="8456" y="3407"/>
                    </a:lnTo>
                    <a:lnTo>
                      <a:pt x="8412" y="3198"/>
                    </a:lnTo>
                    <a:lnTo>
                      <a:pt x="8352" y="2989"/>
                    </a:lnTo>
                    <a:lnTo>
                      <a:pt x="8277" y="2779"/>
                    </a:lnTo>
                    <a:lnTo>
                      <a:pt x="8202" y="2585"/>
                    </a:lnTo>
                    <a:lnTo>
                      <a:pt x="8113" y="2391"/>
                    </a:lnTo>
                    <a:lnTo>
                      <a:pt x="8008" y="2197"/>
                    </a:lnTo>
                    <a:lnTo>
                      <a:pt x="7904" y="2018"/>
                    </a:lnTo>
                    <a:lnTo>
                      <a:pt x="7784" y="1838"/>
                    </a:lnTo>
                    <a:lnTo>
                      <a:pt x="7665" y="1674"/>
                    </a:lnTo>
                    <a:lnTo>
                      <a:pt x="7530" y="1510"/>
                    </a:lnTo>
                    <a:lnTo>
                      <a:pt x="7396" y="1360"/>
                    </a:lnTo>
                    <a:lnTo>
                      <a:pt x="7261" y="1211"/>
                    </a:lnTo>
                    <a:lnTo>
                      <a:pt x="7097" y="1061"/>
                    </a:lnTo>
                    <a:lnTo>
                      <a:pt x="6947" y="942"/>
                    </a:lnTo>
                    <a:lnTo>
                      <a:pt x="6783" y="807"/>
                    </a:lnTo>
                    <a:lnTo>
                      <a:pt x="6619" y="703"/>
                    </a:lnTo>
                    <a:lnTo>
                      <a:pt x="6439" y="583"/>
                    </a:lnTo>
                    <a:lnTo>
                      <a:pt x="6260" y="494"/>
                    </a:lnTo>
                    <a:lnTo>
                      <a:pt x="6081" y="404"/>
                    </a:lnTo>
                    <a:lnTo>
                      <a:pt x="5887" y="314"/>
                    </a:lnTo>
                    <a:lnTo>
                      <a:pt x="5693" y="240"/>
                    </a:lnTo>
                    <a:lnTo>
                      <a:pt x="5498" y="180"/>
                    </a:lnTo>
                    <a:lnTo>
                      <a:pt x="5304" y="120"/>
                    </a:lnTo>
                    <a:lnTo>
                      <a:pt x="5095" y="75"/>
                    </a:lnTo>
                    <a:lnTo>
                      <a:pt x="4901" y="46"/>
                    </a:lnTo>
                    <a:lnTo>
                      <a:pt x="4692" y="16"/>
                    </a:lnTo>
                    <a:lnTo>
                      <a:pt x="44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1617;p33">
                <a:extLst>
                  <a:ext uri="{FF2B5EF4-FFF2-40B4-BE49-F238E27FC236}">
                    <a16:creationId xmlns:a16="http://schemas.microsoft.com/office/drawing/2014/main" id="{353FD1BF-7596-81E5-FA35-4D6F1192F144}"/>
                  </a:ext>
                </a:extLst>
              </p:cNvPr>
              <p:cNvSpPr/>
              <p:nvPr/>
            </p:nvSpPr>
            <p:spPr>
              <a:xfrm>
                <a:off x="2094567" y="3064481"/>
                <a:ext cx="109808" cy="109832"/>
              </a:xfrm>
              <a:custGeom>
                <a:avLst/>
                <a:gdLst/>
                <a:ahLst/>
                <a:cxnLst/>
                <a:rect l="l" t="t" r="r" b="b"/>
                <a:pathLst>
                  <a:path w="4602" h="4603" extrusionOk="0">
                    <a:moveTo>
                      <a:pt x="2182" y="1"/>
                    </a:moveTo>
                    <a:lnTo>
                      <a:pt x="1958" y="16"/>
                    </a:lnTo>
                    <a:lnTo>
                      <a:pt x="1719" y="75"/>
                    </a:lnTo>
                    <a:lnTo>
                      <a:pt x="1495" y="135"/>
                    </a:lnTo>
                    <a:lnTo>
                      <a:pt x="1285" y="225"/>
                    </a:lnTo>
                    <a:lnTo>
                      <a:pt x="1091" y="344"/>
                    </a:lnTo>
                    <a:lnTo>
                      <a:pt x="897" y="464"/>
                    </a:lnTo>
                    <a:lnTo>
                      <a:pt x="733" y="613"/>
                    </a:lnTo>
                    <a:lnTo>
                      <a:pt x="568" y="778"/>
                    </a:lnTo>
                    <a:lnTo>
                      <a:pt x="434" y="942"/>
                    </a:lnTo>
                    <a:lnTo>
                      <a:pt x="314" y="1136"/>
                    </a:lnTo>
                    <a:lnTo>
                      <a:pt x="210" y="1330"/>
                    </a:lnTo>
                    <a:lnTo>
                      <a:pt x="120" y="1539"/>
                    </a:lnTo>
                    <a:lnTo>
                      <a:pt x="60" y="1749"/>
                    </a:lnTo>
                    <a:lnTo>
                      <a:pt x="15" y="1973"/>
                    </a:lnTo>
                    <a:lnTo>
                      <a:pt x="1" y="2197"/>
                    </a:lnTo>
                    <a:lnTo>
                      <a:pt x="1" y="2421"/>
                    </a:lnTo>
                    <a:lnTo>
                      <a:pt x="15" y="2645"/>
                    </a:lnTo>
                    <a:lnTo>
                      <a:pt x="75" y="2884"/>
                    </a:lnTo>
                    <a:lnTo>
                      <a:pt x="135" y="3108"/>
                    </a:lnTo>
                    <a:lnTo>
                      <a:pt x="225" y="3317"/>
                    </a:lnTo>
                    <a:lnTo>
                      <a:pt x="344" y="3526"/>
                    </a:lnTo>
                    <a:lnTo>
                      <a:pt x="479" y="3706"/>
                    </a:lnTo>
                    <a:lnTo>
                      <a:pt x="613" y="3870"/>
                    </a:lnTo>
                    <a:lnTo>
                      <a:pt x="777" y="4034"/>
                    </a:lnTo>
                    <a:lnTo>
                      <a:pt x="957" y="4169"/>
                    </a:lnTo>
                    <a:lnTo>
                      <a:pt x="1136" y="4288"/>
                    </a:lnTo>
                    <a:lnTo>
                      <a:pt x="1330" y="4393"/>
                    </a:lnTo>
                    <a:lnTo>
                      <a:pt x="1539" y="4483"/>
                    </a:lnTo>
                    <a:lnTo>
                      <a:pt x="1748" y="4542"/>
                    </a:lnTo>
                    <a:lnTo>
                      <a:pt x="1973" y="4587"/>
                    </a:lnTo>
                    <a:lnTo>
                      <a:pt x="2197" y="4602"/>
                    </a:lnTo>
                    <a:lnTo>
                      <a:pt x="2421" y="4602"/>
                    </a:lnTo>
                    <a:lnTo>
                      <a:pt x="2660" y="4587"/>
                    </a:lnTo>
                    <a:lnTo>
                      <a:pt x="2884" y="4542"/>
                    </a:lnTo>
                    <a:lnTo>
                      <a:pt x="3108" y="4468"/>
                    </a:lnTo>
                    <a:lnTo>
                      <a:pt x="3317" y="4378"/>
                    </a:lnTo>
                    <a:lnTo>
                      <a:pt x="3526" y="4258"/>
                    </a:lnTo>
                    <a:lnTo>
                      <a:pt x="3706" y="4139"/>
                    </a:lnTo>
                    <a:lnTo>
                      <a:pt x="3885" y="3990"/>
                    </a:lnTo>
                    <a:lnTo>
                      <a:pt x="4034" y="3825"/>
                    </a:lnTo>
                    <a:lnTo>
                      <a:pt x="4169" y="3661"/>
                    </a:lnTo>
                    <a:lnTo>
                      <a:pt x="4288" y="3467"/>
                    </a:lnTo>
                    <a:lnTo>
                      <a:pt x="4393" y="3272"/>
                    </a:lnTo>
                    <a:lnTo>
                      <a:pt x="4482" y="3063"/>
                    </a:lnTo>
                    <a:lnTo>
                      <a:pt x="4542" y="2854"/>
                    </a:lnTo>
                    <a:lnTo>
                      <a:pt x="4587" y="2630"/>
                    </a:lnTo>
                    <a:lnTo>
                      <a:pt x="4602" y="2406"/>
                    </a:lnTo>
                    <a:lnTo>
                      <a:pt x="4602" y="2182"/>
                    </a:lnTo>
                    <a:lnTo>
                      <a:pt x="4587" y="1958"/>
                    </a:lnTo>
                    <a:lnTo>
                      <a:pt x="4542" y="1719"/>
                    </a:lnTo>
                    <a:lnTo>
                      <a:pt x="4467" y="1495"/>
                    </a:lnTo>
                    <a:lnTo>
                      <a:pt x="4378" y="1286"/>
                    </a:lnTo>
                    <a:lnTo>
                      <a:pt x="4258" y="1076"/>
                    </a:lnTo>
                    <a:lnTo>
                      <a:pt x="4139" y="897"/>
                    </a:lnTo>
                    <a:lnTo>
                      <a:pt x="3989" y="733"/>
                    </a:lnTo>
                    <a:lnTo>
                      <a:pt x="3825" y="568"/>
                    </a:lnTo>
                    <a:lnTo>
                      <a:pt x="3661" y="434"/>
                    </a:lnTo>
                    <a:lnTo>
                      <a:pt x="3467" y="314"/>
                    </a:lnTo>
                    <a:lnTo>
                      <a:pt x="3272" y="210"/>
                    </a:lnTo>
                    <a:lnTo>
                      <a:pt x="3063" y="120"/>
                    </a:lnTo>
                    <a:lnTo>
                      <a:pt x="2854" y="60"/>
                    </a:lnTo>
                    <a:lnTo>
                      <a:pt x="2630" y="16"/>
                    </a:lnTo>
                    <a:lnTo>
                      <a:pt x="24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9118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0;p18">
            <a:extLst>
              <a:ext uri="{FF2B5EF4-FFF2-40B4-BE49-F238E27FC236}">
                <a16:creationId xmlns:a16="http://schemas.microsoft.com/office/drawing/2014/main" id="{50AE54D6-0D87-EF5D-D784-48F87F1D2B0D}"/>
              </a:ext>
            </a:extLst>
          </p:cNvPr>
          <p:cNvSpPr/>
          <p:nvPr/>
        </p:nvSpPr>
        <p:spPr>
          <a:xfrm>
            <a:off x="896647" y="583710"/>
            <a:ext cx="1440153" cy="464400"/>
          </a:xfrm>
          <a:prstGeom prst="roundRect">
            <a:avLst>
              <a:gd name="adj" fmla="val 50000"/>
            </a:avLst>
          </a:prstGeom>
          <a:solidFill>
            <a:srgbClr val="6C15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88" name="Google Shape;488;p19"/>
          <p:cNvSpPr/>
          <p:nvPr/>
        </p:nvSpPr>
        <p:spPr>
          <a:xfrm>
            <a:off x="504247" y="423510"/>
            <a:ext cx="784800" cy="784800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B9F98A-E259-1366-F693-531A3F8C701C}"/>
              </a:ext>
            </a:extLst>
          </p:cNvPr>
          <p:cNvSpPr txBox="1"/>
          <p:nvPr/>
        </p:nvSpPr>
        <p:spPr>
          <a:xfrm>
            <a:off x="1289047" y="660401"/>
            <a:ext cx="1322073" cy="3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</a:t>
            </a:r>
            <a:endParaRPr lang="es-E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239;p16">
            <a:extLst>
              <a:ext uri="{FF2B5EF4-FFF2-40B4-BE49-F238E27FC236}">
                <a16:creationId xmlns:a16="http://schemas.microsoft.com/office/drawing/2014/main" id="{0004D927-294F-0E5F-6563-23EB9D444F35}"/>
              </a:ext>
            </a:extLst>
          </p:cNvPr>
          <p:cNvSpPr txBox="1"/>
          <p:nvPr/>
        </p:nvSpPr>
        <p:spPr>
          <a:xfrm>
            <a:off x="1420523" y="634031"/>
            <a:ext cx="630295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r>
              <a:rPr lang="e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atch size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95" name="Imagen 494" descr="Gráfico&#10;&#10;Descripción generada automáticamente">
            <a:extLst>
              <a:ext uri="{FF2B5EF4-FFF2-40B4-BE49-F238E27FC236}">
                <a16:creationId xmlns:a16="http://schemas.microsoft.com/office/drawing/2014/main" id="{524CB64F-064F-81C8-F6A0-A59311849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39" y="1406610"/>
            <a:ext cx="3742766" cy="3019641"/>
          </a:xfrm>
          <a:prstGeom prst="rect">
            <a:avLst/>
          </a:prstGeom>
        </p:spPr>
      </p:pic>
      <p:pic>
        <p:nvPicPr>
          <p:cNvPr id="496" name="Imagen 495">
            <a:extLst>
              <a:ext uri="{FF2B5EF4-FFF2-40B4-BE49-F238E27FC236}">
                <a16:creationId xmlns:a16="http://schemas.microsoft.com/office/drawing/2014/main" id="{50CDA2F2-1072-E017-5EF7-E90C99DC4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1817" y="1417736"/>
            <a:ext cx="3741524" cy="3019641"/>
          </a:xfrm>
          <a:prstGeom prst="rect">
            <a:avLst/>
          </a:prstGeom>
        </p:spPr>
      </p:pic>
      <p:sp>
        <p:nvSpPr>
          <p:cNvPr id="498" name="CuadroTexto 497">
            <a:extLst>
              <a:ext uri="{FF2B5EF4-FFF2-40B4-BE49-F238E27FC236}">
                <a16:creationId xmlns:a16="http://schemas.microsoft.com/office/drawing/2014/main" id="{6D6AF798-5F06-68DD-DFE5-9CDC1D35F3C3}"/>
              </a:ext>
            </a:extLst>
          </p:cNvPr>
          <p:cNvSpPr txBox="1"/>
          <p:nvPr/>
        </p:nvSpPr>
        <p:spPr>
          <a:xfrm>
            <a:off x="2383790" y="4448580"/>
            <a:ext cx="4546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256</a:t>
            </a:r>
          </a:p>
        </p:txBody>
      </p:sp>
      <p:sp>
        <p:nvSpPr>
          <p:cNvPr id="499" name="CuadroTexto 498">
            <a:extLst>
              <a:ext uri="{FF2B5EF4-FFF2-40B4-BE49-F238E27FC236}">
                <a16:creationId xmlns:a16="http://schemas.microsoft.com/office/drawing/2014/main" id="{7391231F-C7F2-3B68-E534-1743609DD04F}"/>
              </a:ext>
            </a:extLst>
          </p:cNvPr>
          <p:cNvSpPr txBox="1"/>
          <p:nvPr/>
        </p:nvSpPr>
        <p:spPr>
          <a:xfrm>
            <a:off x="6584949" y="4437377"/>
            <a:ext cx="4546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latin typeface="Roboto"/>
                <a:ea typeface="Roboto"/>
                <a:cs typeface="Roboto"/>
                <a:sym typeface="Roboto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2993882314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252</Words>
  <Application>Microsoft Macintosh PowerPoint</Application>
  <PresentationFormat>On-screen Show (16:9)</PresentationFormat>
  <Paragraphs>106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Fira Sans Extra Condensed SemiBold</vt:lpstr>
      <vt:lpstr>Arial</vt:lpstr>
      <vt:lpstr>Fira Sans Extra Condensed</vt:lpstr>
      <vt:lpstr>Roboto</vt:lpstr>
      <vt:lpstr>Calibri</vt:lpstr>
      <vt:lpstr>Machine Learning Infographics by Slidesgo</vt:lpstr>
      <vt:lpstr>Machine Learning</vt:lpstr>
      <vt:lpstr>What is the project about?</vt:lpstr>
      <vt:lpstr>Execution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Pablo</dc:creator>
  <cp:lastModifiedBy>Sergio Sanchez Garcia</cp:lastModifiedBy>
  <cp:revision>38</cp:revision>
  <dcterms:modified xsi:type="dcterms:W3CDTF">2023-03-26T17:19:44Z</dcterms:modified>
</cp:coreProperties>
</file>